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716458" y="3105101"/>
            <a:ext cx="3267075" cy="3267075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