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8"/>
  </p:normalViewPr>
  <p:slideViewPr>
    <p:cSldViewPr snapToGrid="0" showGuides="1">
      <p:cViewPr varScale="1">
        <p:scale>
          <a:sx n="74" d="100"/>
          <a:sy n="74" d="100"/>
        </p:scale>
        <p:origin x="17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73F979-EA35-000A-D854-8F451A21B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EFC8B76-63ED-6F13-A1FD-20AC014F9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283D9F-6748-FB18-40E1-1AC0B4D9A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17FA13-2B53-4F2A-9FE0-AF9A68C7A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730F94-022E-BD8C-BF14-249B82F5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7496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C6A23C-CFCC-0502-DBE5-C5B814C2D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4CFA3D6-FBC9-9319-7FC2-BB780840A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4EE110-F183-DBF2-D3B9-B283BEBBB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DCAE07-2025-EA1F-E260-8B0AD754E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D68C69-9C46-7667-982C-2ECA161F4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64273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DDA4080-5811-6F15-535F-21A02A6108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1AE5797-9E04-9E97-C5A3-7BF196EC9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63A57A-6CAC-7BB0-8921-F4526157F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0BC564-48AF-E1F0-2C16-338462BED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66DAD8-700C-45D5-8D98-434BB366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99651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93DF9E-28BF-1F43-700D-127EC95DB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86E541-641B-E548-5774-F6782797E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09FC63-B27E-A6F7-EDE2-6F2E99B7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AAF849-1FA2-1199-92F7-89E4256AF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761BBA-ABCE-E069-060D-08AAEF573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8409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31DC12-E1D5-847B-1046-3A61B3E45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6A7D1F-D8DD-D345-0017-4B7AE8BC0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1BD78C-36DA-B929-EF55-56DD6EE2E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86D2F8-4FBE-CBBB-D2B6-2BDF6AAD8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24CAEC-5260-CF68-21F8-681E1DF18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29549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64FCC1-F4DC-7971-08F1-A495340BA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32750A-3132-1711-6B72-D4D3D93383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B7B7011-8978-047F-56A1-C4BB79EBB8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45CAC3-8299-BF0A-B151-6358E44D8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698251-8044-ED89-524F-F7074EF8C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6A71D1-FD38-D9CB-DB94-33863BA69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60107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6D9D65-7865-75B8-C78A-7C37847BF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612B4-C04A-1CC0-2D25-187CF858D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F8C177F-6D55-2A70-9A8D-9C49CF59E3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7280EE3-0857-06FF-25E3-56B8530269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134AD0D-536D-6556-D78A-14D61C7B5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38AD607-E9F0-D292-9A3D-16FDBBC9E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46CAF01-4A8F-E901-D985-19E9BC460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7DE6305-FBAA-5370-FC77-92096BD52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425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7A8AD9-6F9A-6A10-CDDD-289F8B8A6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BFD38E8-2A6A-B445-9779-454FEBE3C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EF2EC0-C136-082B-57CE-43FE1A8CC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C9FF186-292F-680C-0D95-3EF946FEA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0431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4B1CDD3-10BF-7D0A-7C3D-2258F710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885C5DA-4E24-7DA7-5661-C907ED621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BEE1769-D12E-0A71-F61B-65A81F5BC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84696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C99D3C-009D-488E-2260-8D3D28C8B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52411E-6BC6-1310-97C9-DFC810A6C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7E5270-D4B5-607A-D96F-5203A5A80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4D482-F91B-1759-57B7-213F1CBF5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9F3526-59C2-C6AE-FE91-EA4D66C4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0D16D7-03CD-B4DC-81C8-024748244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0458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CFF42B-6498-693C-82A3-91FC80947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2CC5350-6B0C-B03A-E326-33B57277D6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98A942F-6252-6B85-FEDC-8C4755368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366CDE-351A-FD44-B552-D98E491DE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B0FE0C-C1EE-B0FC-3693-95CF9E803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AA74F0-3E67-A2BE-372E-B957B9F66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2940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791CD6-96A6-8140-4DDC-2A06188DA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D04F43-76BC-EDC0-C358-8AC57694F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B74DCE-A6FA-C677-A98A-326F08FB8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0B3B18-93C4-E549-A598-A6BE5BCCA63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6DD763-4831-393E-3203-432BBA8A45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9ED458-E240-906E-F272-017B53B8F4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89CAA7-2335-FE41-BE85-887ABA1D443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8470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wjxDhkGKnBw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ультимедиа в Интернете 3" descr="Акулёнок танцы для детей! | №1 Baby Shark Dance на русском | Пинкфонг Песни для Детей">
            <a:hlinkClick r:id="" action="ppaction://media"/>
            <a:extLst>
              <a:ext uri="{FF2B5EF4-FFF2-40B4-BE49-F238E27FC236}">
                <a16:creationId xmlns:a16="http://schemas.microsoft.com/office/drawing/2014/main" id="{4D11590C-022F-EDE8-51A6-0DDA418BE28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15240"/>
            <a:ext cx="12192000" cy="6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97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1</cp:revision>
  <dcterms:created xsi:type="dcterms:W3CDTF">2024-09-14T05:45:14Z</dcterms:created>
  <dcterms:modified xsi:type="dcterms:W3CDTF">2024-09-14T05:45:50Z</dcterms:modified>
</cp:coreProperties>
</file>