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6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" Target="slide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25">
            <a:hlinkClick r:id="rId5" action="ppaction://hlinksldjump"/>
            <a:extLst>
              <a:ext uri="{FF2B5EF4-FFF2-40B4-BE49-F238E27FC236}">
                <a16:creationId xmlns:a16="http://schemas.microsoft.com/office/drawing/2014/main" id="{6B448C2A-41CE-A50B-9B24-4E225BAF19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5" y="305487"/>
            <a:ext cx="2447494" cy="2447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90B57-5A46-12CE-5EF9-109694A70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15" y="3888798"/>
            <a:ext cx="2877781" cy="2877781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98" y="520399"/>
            <a:ext cx="5342785" cy="5438192"/>
          </a:xfrm>
          <a:prstGeom prst="rect">
            <a:avLst/>
          </a:prstGeom>
        </p:spPr>
      </p:pic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AB46E194-19D6-43E8-BEF3-70B7E98F060E}"/>
              </a:ext>
            </a:extLst>
          </p:cNvPr>
          <p:cNvGrpSpPr/>
          <p:nvPr/>
        </p:nvGrpSpPr>
        <p:grpSpPr>
          <a:xfrm>
            <a:off x="3041709" y="5083779"/>
            <a:ext cx="1303456" cy="1303456"/>
            <a:chOff x="3830834" y="6101318"/>
            <a:chExt cx="1303456" cy="1303456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1E89CDA8-1AF4-47E1-A242-BED6D260E12A}"/>
                </a:ext>
              </a:extLst>
            </p:cNvPr>
            <p:cNvSpPr/>
            <p:nvPr/>
          </p:nvSpPr>
          <p:spPr>
            <a:xfrm>
              <a:off x="3830834" y="614573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BFE724-EBBC-4048-9043-1FCD0949C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34" y="6101318"/>
              <a:ext cx="1303456" cy="1303456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72548C1-2045-46A9-9475-AF8C903AFFBE}"/>
              </a:ext>
            </a:extLst>
          </p:cNvPr>
          <p:cNvGrpSpPr/>
          <p:nvPr/>
        </p:nvGrpSpPr>
        <p:grpSpPr>
          <a:xfrm>
            <a:off x="4911033" y="3001605"/>
            <a:ext cx="1235413" cy="1235413"/>
            <a:chOff x="6766476" y="5243006"/>
            <a:chExt cx="1235413" cy="1235413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4343B7FD-A016-47ED-810E-50C578A525A7}"/>
                </a:ext>
              </a:extLst>
            </p:cNvPr>
            <p:cNvSpPr/>
            <p:nvPr/>
          </p:nvSpPr>
          <p:spPr>
            <a:xfrm>
              <a:off x="6766476" y="52430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C8ADFF-46B2-497E-89E6-5F9D598D9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46" y="5282109"/>
              <a:ext cx="1177121" cy="1177121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D911B3F7-89E5-4FF2-BE0D-A3344CA7195C}"/>
              </a:ext>
            </a:extLst>
          </p:cNvPr>
          <p:cNvGrpSpPr/>
          <p:nvPr/>
        </p:nvGrpSpPr>
        <p:grpSpPr>
          <a:xfrm>
            <a:off x="7604051" y="622159"/>
            <a:ext cx="1235413" cy="1235413"/>
            <a:chOff x="6938563" y="4615626"/>
            <a:chExt cx="1235413" cy="1235413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35AAE5D-A4F0-4138-967C-2F7C7549F8C4}"/>
                </a:ext>
              </a:extLst>
            </p:cNvPr>
            <p:cNvSpPr/>
            <p:nvPr/>
          </p:nvSpPr>
          <p:spPr>
            <a:xfrm>
              <a:off x="6938563" y="461562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ABB56AE-7DD5-4B26-9308-8A186BD6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751" y="4666971"/>
              <a:ext cx="1132721" cy="1132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CC2925-1AA2-49AF-A524-832D26A08015}"/>
</file>

<file path=customXml/itemProps2.xml><?xml version="1.0" encoding="utf-8"?>
<ds:datastoreItem xmlns:ds="http://schemas.openxmlformats.org/officeDocument/2006/customXml" ds:itemID="{640D4B52-BD3C-4C86-8EC4-B283557F3944}"/>
</file>

<file path=customXml/itemProps3.xml><?xml version="1.0" encoding="utf-8"?>
<ds:datastoreItem xmlns:ds="http://schemas.openxmlformats.org/officeDocument/2006/customXml" ds:itemID="{7A72F98C-873B-47CB-BEEE-265A26EC14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2025-01-23T10:53:29Z</dcterms:created>
  <dcterms:modified xsi:type="dcterms:W3CDTF">2025-02-01T20:34:43Z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