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73695" y="2766060"/>
            <a:ext cx="3586480" cy="3586480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88" y="715814"/>
            <a:ext cx="1723130" cy="17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F015A8-463B-4E85-8BDE-4A5983D2CCFF}"/>
</file>

<file path=customXml/itemProps2.xml><?xml version="1.0" encoding="utf-8"?>
<ds:datastoreItem xmlns:ds="http://schemas.openxmlformats.org/officeDocument/2006/customXml" ds:itemID="{88420ADD-F78B-4A90-BB58-255F3EED02B2}"/>
</file>

<file path=customXml/itemProps3.xml><?xml version="1.0" encoding="utf-8"?>
<ds:datastoreItem xmlns:ds="http://schemas.openxmlformats.org/officeDocument/2006/customXml" ds:itemID="{4CC8520F-7F75-4BC3-BD7F-C242A4A4E83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9</cp:revision>
  <dcterms:created xsi:type="dcterms:W3CDTF">2024-05-09T13:06:00Z</dcterms:created>
  <dcterms:modified xsi:type="dcterms:W3CDTF">2024-11-14T21:13:52Z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