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50" d="100"/>
          <a:sy n="50" d="100"/>
        </p:scale>
        <p:origin x="2238" y="11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13.06.2025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06/13/2025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06/13/2025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06/13/2025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06/13/2025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06/13/2025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06/13/2025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06/13/2025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06/13/2025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06/13/2025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06/13/2025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06/13/2025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06/13/2025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1F502E9A-79B6-3E7C-1FD3-EF6834BEB5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491" y="2824626"/>
            <a:ext cx="3838745" cy="3838745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grpSp>
        <p:nvGrpSpPr>
          <p:cNvPr id="108" name="Группа 107">
            <a:extLst>
              <a:ext uri="{FF2B5EF4-FFF2-40B4-BE49-F238E27FC236}">
                <a16:creationId xmlns:a16="http://schemas.microsoft.com/office/drawing/2014/main" id="{AAEA5B63-CD0C-9526-6E39-ACD0D80D56AF}"/>
              </a:ext>
            </a:extLst>
          </p:cNvPr>
          <p:cNvGrpSpPr/>
          <p:nvPr/>
        </p:nvGrpSpPr>
        <p:grpSpPr>
          <a:xfrm>
            <a:off x="4341763" y="1863515"/>
            <a:ext cx="1375842" cy="1364716"/>
            <a:chOff x="4341763" y="1863515"/>
            <a:chExt cx="1375842" cy="1364716"/>
          </a:xfrm>
        </p:grpSpPr>
        <p:grpSp>
          <p:nvGrpSpPr>
            <p:cNvPr id="72" name="Группа 71">
              <a:extLst>
                <a:ext uri="{FF2B5EF4-FFF2-40B4-BE49-F238E27FC236}">
                  <a16:creationId xmlns:a16="http://schemas.microsoft.com/office/drawing/2014/main" id="{C6B6B1DC-26BD-2C5E-F5B5-3562981B6722}"/>
                </a:ext>
              </a:extLst>
            </p:cNvPr>
            <p:cNvGrpSpPr/>
            <p:nvPr/>
          </p:nvGrpSpPr>
          <p:grpSpPr>
            <a:xfrm>
              <a:off x="4341763" y="1863515"/>
              <a:ext cx="1375842" cy="1364716"/>
              <a:chOff x="8926463" y="1863515"/>
              <a:chExt cx="1375842" cy="1364716"/>
            </a:xfrm>
          </p:grpSpPr>
          <p:sp>
            <p:nvSpPr>
              <p:cNvPr id="9" name="Прямоугольник: скругленные углы 8">
                <a:extLst>
                  <a:ext uri="{FF2B5EF4-FFF2-40B4-BE49-F238E27FC236}">
                    <a16:creationId xmlns:a16="http://schemas.microsoft.com/office/drawing/2014/main" id="{53FA6189-3A0F-E4BC-72A8-7816085C7547}"/>
                  </a:ext>
                </a:extLst>
              </p:cNvPr>
              <p:cNvSpPr/>
              <p:nvPr/>
            </p:nvSpPr>
            <p:spPr>
              <a:xfrm>
                <a:off x="8926463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74812AA-B73F-8081-0AB7-1E9D98593A14}"/>
                  </a:ext>
                </a:extLst>
              </p:cNvPr>
              <p:cNvSpPr txBox="1"/>
              <p:nvPr/>
            </p:nvSpPr>
            <p:spPr>
              <a:xfrm>
                <a:off x="8931930" y="2828121"/>
                <a:ext cx="137037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/>
                  <a:t>do </a:t>
                </a:r>
                <a:r>
                  <a:rPr lang="en-US" sz="2000" b="1" dirty="0" err="1">
                    <a:solidFill>
                      <a:srgbClr val="FF0000"/>
                    </a:solidFill>
                  </a:rPr>
                  <a:t>l</a:t>
                </a:r>
                <a:r>
                  <a:rPr lang="en-US" sz="2000" b="1" dirty="0" err="1"/>
                  <a:t>odówki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1CA13F19-969C-4F85-9E5B-02C774D565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48990" y="1899891"/>
              <a:ext cx="1021912" cy="1021912"/>
            </a:xfrm>
            <a:prstGeom prst="rect">
              <a:avLst/>
            </a:prstGeom>
          </p:spPr>
        </p:pic>
      </p:grp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55BBCAF6-6FE1-843E-34A0-9E2F5AD2B0BA}"/>
              </a:ext>
            </a:extLst>
          </p:cNvPr>
          <p:cNvGrpSpPr/>
          <p:nvPr/>
        </p:nvGrpSpPr>
        <p:grpSpPr>
          <a:xfrm>
            <a:off x="2051316" y="3504046"/>
            <a:ext cx="1371600" cy="1439148"/>
            <a:chOff x="2051316" y="3504046"/>
            <a:chExt cx="1371600" cy="1439148"/>
          </a:xfrm>
        </p:grpSpPr>
        <p:grpSp>
          <p:nvGrpSpPr>
            <p:cNvPr id="74" name="Группа 73">
              <a:extLst>
                <a:ext uri="{FF2B5EF4-FFF2-40B4-BE49-F238E27FC236}">
                  <a16:creationId xmlns:a16="http://schemas.microsoft.com/office/drawing/2014/main" id="{A7C83A5F-7D5E-7AD5-61F7-BDF737FF2659}"/>
                </a:ext>
              </a:extLst>
            </p:cNvPr>
            <p:cNvGrpSpPr/>
            <p:nvPr/>
          </p:nvGrpSpPr>
          <p:grpSpPr>
            <a:xfrm>
              <a:off x="2051316" y="3573643"/>
              <a:ext cx="1371600" cy="1369551"/>
              <a:chOff x="7386189" y="3476415"/>
              <a:chExt cx="1371600" cy="1369551"/>
            </a:xfrm>
          </p:grpSpPr>
          <p:sp>
            <p:nvSpPr>
              <p:cNvPr id="18" name="Прямоугольник: скругленные углы 17">
                <a:extLst>
                  <a:ext uri="{FF2B5EF4-FFF2-40B4-BE49-F238E27FC236}">
                    <a16:creationId xmlns:a16="http://schemas.microsoft.com/office/drawing/2014/main" id="{3FCC5AE8-2141-7F74-C343-0BF65B54F822}"/>
                  </a:ext>
                </a:extLst>
              </p:cNvPr>
              <p:cNvSpPr/>
              <p:nvPr/>
            </p:nvSpPr>
            <p:spPr>
              <a:xfrm>
                <a:off x="7386189" y="34764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EA4E02E-9A16-B6B7-887B-BC8F03F0CDE2}"/>
                  </a:ext>
                </a:extLst>
              </p:cNvPr>
              <p:cNvSpPr txBox="1"/>
              <p:nvPr/>
            </p:nvSpPr>
            <p:spPr>
              <a:xfrm>
                <a:off x="7636613" y="4445856"/>
                <a:ext cx="87075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/>
                  <a:t>Mama</a:t>
                </a:r>
                <a:endParaRPr lang="ru-UA" sz="2000" b="1" dirty="0"/>
              </a:p>
            </p:txBody>
          </p:sp>
        </p:grpSp>
        <p:pic>
          <p:nvPicPr>
            <p:cNvPr id="64" name="Рисунок 63" descr="Изображение выглядит как мультфильм, графическая вставка, зарисов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DE808347-6F33-1B0B-A537-B90AFA371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4737" y="3504046"/>
              <a:ext cx="1221609" cy="1221609"/>
            </a:xfrm>
            <a:prstGeom prst="rect">
              <a:avLst/>
            </a:prstGeom>
          </p:spPr>
        </p:pic>
      </p:grpSp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id="{20F36791-C1EA-DB4B-855F-E2EFF59C545C}"/>
              </a:ext>
            </a:extLst>
          </p:cNvPr>
          <p:cNvGrpSpPr/>
          <p:nvPr/>
        </p:nvGrpSpPr>
        <p:grpSpPr>
          <a:xfrm>
            <a:off x="2068300" y="352726"/>
            <a:ext cx="1371600" cy="1370785"/>
            <a:chOff x="2068300" y="352726"/>
            <a:chExt cx="1371600" cy="1370785"/>
          </a:xfrm>
        </p:grpSpPr>
        <p:grpSp>
          <p:nvGrpSpPr>
            <p:cNvPr id="67" name="Группа 66">
              <a:extLst>
                <a:ext uri="{FF2B5EF4-FFF2-40B4-BE49-F238E27FC236}">
                  <a16:creationId xmlns:a16="http://schemas.microsoft.com/office/drawing/2014/main" id="{05BF5FA8-C9A9-6FF2-C0CA-7B4B151D940F}"/>
                </a:ext>
              </a:extLst>
            </p:cNvPr>
            <p:cNvGrpSpPr/>
            <p:nvPr/>
          </p:nvGrpSpPr>
          <p:grpSpPr>
            <a:xfrm>
              <a:off x="2068300" y="352726"/>
              <a:ext cx="1371600" cy="1370785"/>
              <a:chOff x="5845915" y="250615"/>
              <a:chExt cx="1371600" cy="1370785"/>
            </a:xfrm>
          </p:grpSpPr>
          <p:sp>
            <p:nvSpPr>
              <p:cNvPr id="7" name="Прямоугольник: скругленные углы 6">
                <a:extLst>
                  <a:ext uri="{FF2B5EF4-FFF2-40B4-BE49-F238E27FC236}">
                    <a16:creationId xmlns:a16="http://schemas.microsoft.com/office/drawing/2014/main" id="{2800C681-A286-1692-140D-1835C5EE8A6E}"/>
                  </a:ext>
                </a:extLst>
              </p:cNvPr>
              <p:cNvSpPr/>
              <p:nvPr/>
            </p:nvSpPr>
            <p:spPr>
              <a:xfrm>
                <a:off x="5845915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D5C25D3-3FF2-82C5-0541-0446C98E9EC4}"/>
                  </a:ext>
                </a:extLst>
              </p:cNvPr>
              <p:cNvSpPr txBox="1"/>
              <p:nvPr/>
            </p:nvSpPr>
            <p:spPr>
              <a:xfrm>
                <a:off x="6205465" y="1221290"/>
                <a:ext cx="68800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L</a:t>
                </a:r>
                <a:r>
                  <a:rPr lang="en-US" sz="2000" b="1" dirty="0"/>
                  <a:t>ena</a:t>
                </a:r>
                <a:endParaRPr lang="ru-UA" sz="2000" b="1" dirty="0"/>
              </a:p>
            </p:txBody>
          </p:sp>
        </p:grpSp>
        <p:pic>
          <p:nvPicPr>
            <p:cNvPr id="79" name="Рисунок 78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BC803BE7-9C97-90CF-AA7D-C38718114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6716" y="354336"/>
              <a:ext cx="1086195" cy="1086195"/>
            </a:xfrm>
            <a:prstGeom prst="rect">
              <a:avLst/>
            </a:prstGeom>
          </p:spPr>
        </p:pic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8BD4478E-2E3D-C2C0-C089-2FC3709FF27A}"/>
              </a:ext>
            </a:extLst>
          </p:cNvPr>
          <p:cNvGrpSpPr/>
          <p:nvPr/>
        </p:nvGrpSpPr>
        <p:grpSpPr>
          <a:xfrm>
            <a:off x="3608574" y="352726"/>
            <a:ext cx="1371600" cy="1369407"/>
            <a:chOff x="3608574" y="352726"/>
            <a:chExt cx="1371600" cy="1369407"/>
          </a:xfrm>
        </p:grpSpPr>
        <p:grpSp>
          <p:nvGrpSpPr>
            <p:cNvPr id="68" name="Группа 67">
              <a:extLst>
                <a:ext uri="{FF2B5EF4-FFF2-40B4-BE49-F238E27FC236}">
                  <a16:creationId xmlns:a16="http://schemas.microsoft.com/office/drawing/2014/main" id="{B51F21BA-E88F-83C3-96A6-6399376CE6C8}"/>
                </a:ext>
              </a:extLst>
            </p:cNvPr>
            <p:cNvGrpSpPr/>
            <p:nvPr/>
          </p:nvGrpSpPr>
          <p:grpSpPr>
            <a:xfrm>
              <a:off x="3608574" y="352726"/>
              <a:ext cx="1371600" cy="1369407"/>
              <a:chOff x="7386189" y="250615"/>
              <a:chExt cx="1371600" cy="1369407"/>
            </a:xfrm>
          </p:grpSpPr>
          <p:sp>
            <p:nvSpPr>
              <p:cNvPr id="3" name="Прямоугольник: скругленные углы 2">
                <a:extLst>
                  <a:ext uri="{FF2B5EF4-FFF2-40B4-BE49-F238E27FC236}">
                    <a16:creationId xmlns:a16="http://schemas.microsoft.com/office/drawing/2014/main" id="{161A972C-5284-802B-555B-1291B48410C6}"/>
                  </a:ext>
                </a:extLst>
              </p:cNvPr>
              <p:cNvSpPr/>
              <p:nvPr/>
            </p:nvSpPr>
            <p:spPr>
              <a:xfrm>
                <a:off x="7386189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3DCFA62-56B3-1A34-DE20-D612413FD965}"/>
                  </a:ext>
                </a:extLst>
              </p:cNvPr>
              <p:cNvSpPr txBox="1"/>
              <p:nvPr/>
            </p:nvSpPr>
            <p:spPr>
              <a:xfrm>
                <a:off x="7655587" y="1219912"/>
                <a:ext cx="8900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err="1"/>
                  <a:t>m</a:t>
                </a:r>
                <a:r>
                  <a:rPr lang="en-US" sz="2000" b="1" dirty="0" err="1">
                    <a:solidFill>
                      <a:srgbClr val="FF0000"/>
                    </a:solidFill>
                  </a:rPr>
                  <a:t>l</a:t>
                </a:r>
                <a:r>
                  <a:rPr lang="en-US" sz="2000" b="1" dirty="0" err="1"/>
                  <a:t>eka</a:t>
                </a:r>
                <a:r>
                  <a:rPr lang="en-US" sz="2000" b="1" dirty="0"/>
                  <a:t> 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D9102454-953E-7E81-DF30-757A41B1A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85222" y="369430"/>
              <a:ext cx="1029860" cy="1029860"/>
            </a:xfrm>
            <a:prstGeom prst="rect">
              <a:avLst/>
            </a:prstGeom>
          </p:spPr>
        </p:pic>
      </p:grp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id="{D9366853-FCB4-BE8B-27DF-B2480CB83AB6}"/>
              </a:ext>
            </a:extLst>
          </p:cNvPr>
          <p:cNvGrpSpPr/>
          <p:nvPr/>
        </p:nvGrpSpPr>
        <p:grpSpPr>
          <a:xfrm>
            <a:off x="2801489" y="1863515"/>
            <a:ext cx="1371600" cy="1358921"/>
            <a:chOff x="2801489" y="1863515"/>
            <a:chExt cx="1371600" cy="1358921"/>
          </a:xfrm>
        </p:grpSpPr>
        <p:grpSp>
          <p:nvGrpSpPr>
            <p:cNvPr id="71" name="Группа 70">
              <a:extLst>
                <a:ext uri="{FF2B5EF4-FFF2-40B4-BE49-F238E27FC236}">
                  <a16:creationId xmlns:a16="http://schemas.microsoft.com/office/drawing/2014/main" id="{505FE577-6C7F-84BC-4C00-1B4E74324F1F}"/>
                </a:ext>
              </a:extLst>
            </p:cNvPr>
            <p:cNvGrpSpPr/>
            <p:nvPr/>
          </p:nvGrpSpPr>
          <p:grpSpPr>
            <a:xfrm>
              <a:off x="2801489" y="1863515"/>
              <a:ext cx="1371600" cy="1358921"/>
              <a:chOff x="7386189" y="1863515"/>
              <a:chExt cx="1371600" cy="1358921"/>
            </a:xfrm>
          </p:grpSpPr>
          <p:sp>
            <p:nvSpPr>
              <p:cNvPr id="11" name="Прямоугольник: скругленные углы 10">
                <a:extLst>
                  <a:ext uri="{FF2B5EF4-FFF2-40B4-BE49-F238E27FC236}">
                    <a16:creationId xmlns:a16="http://schemas.microsoft.com/office/drawing/2014/main" id="{843679D1-AED6-5220-667B-C98C6A780AF5}"/>
                  </a:ext>
                </a:extLst>
              </p:cNvPr>
              <p:cNvSpPr/>
              <p:nvPr/>
            </p:nvSpPr>
            <p:spPr>
              <a:xfrm>
                <a:off x="7386189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C7AFC63-BBEE-8C03-3682-F6EA17436B50}"/>
                  </a:ext>
                </a:extLst>
              </p:cNvPr>
              <p:cNvSpPr txBox="1"/>
              <p:nvPr/>
            </p:nvSpPr>
            <p:spPr>
              <a:xfrm>
                <a:off x="7666243" y="2822326"/>
                <a:ext cx="83946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err="1"/>
                  <a:t>m</a:t>
                </a:r>
                <a:r>
                  <a:rPr lang="en-US" sz="2000" b="1" dirty="0" err="1">
                    <a:solidFill>
                      <a:srgbClr val="FF0000"/>
                    </a:solidFill>
                  </a:rPr>
                  <a:t>l</a:t>
                </a:r>
                <a:r>
                  <a:rPr lang="en-US" sz="2000" b="1" dirty="0" err="1"/>
                  <a:t>eko</a:t>
                </a:r>
                <a:endParaRPr lang="ru-UA" sz="2000" b="1" dirty="0"/>
              </a:p>
            </p:txBody>
          </p:sp>
        </p:grpSp>
        <p:pic>
          <p:nvPicPr>
            <p:cNvPr id="85" name="Рисунок 84">
              <a:extLst>
                <a:ext uri="{FF2B5EF4-FFF2-40B4-BE49-F238E27FC236}">
                  <a16:creationId xmlns:a16="http://schemas.microsoft.com/office/drawing/2014/main" id="{60DC61FD-DC75-B722-E0CB-B159110AD0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43471" y="1868756"/>
              <a:ext cx="1087636" cy="1087636"/>
            </a:xfrm>
            <a:prstGeom prst="rect">
              <a:avLst/>
            </a:prstGeom>
          </p:spPr>
        </p:pic>
      </p:grpSp>
      <p:grpSp>
        <p:nvGrpSpPr>
          <p:cNvPr id="106" name="Группа 105">
            <a:extLst>
              <a:ext uri="{FF2B5EF4-FFF2-40B4-BE49-F238E27FC236}">
                <a16:creationId xmlns:a16="http://schemas.microsoft.com/office/drawing/2014/main" id="{4D971570-2FB8-ED6A-A2F3-482EA57B7F58}"/>
              </a:ext>
            </a:extLst>
          </p:cNvPr>
          <p:cNvGrpSpPr/>
          <p:nvPr/>
        </p:nvGrpSpPr>
        <p:grpSpPr>
          <a:xfrm>
            <a:off x="1261215" y="1850193"/>
            <a:ext cx="1371600" cy="1366192"/>
            <a:chOff x="1261215" y="1850193"/>
            <a:chExt cx="1371600" cy="1366192"/>
          </a:xfrm>
        </p:grpSpPr>
        <p:grpSp>
          <p:nvGrpSpPr>
            <p:cNvPr id="70" name="Группа 69">
              <a:extLst>
                <a:ext uri="{FF2B5EF4-FFF2-40B4-BE49-F238E27FC236}">
                  <a16:creationId xmlns:a16="http://schemas.microsoft.com/office/drawing/2014/main" id="{7DC31106-D96D-E0F8-E580-F6303FE21DD8}"/>
                </a:ext>
              </a:extLst>
            </p:cNvPr>
            <p:cNvGrpSpPr/>
            <p:nvPr/>
          </p:nvGrpSpPr>
          <p:grpSpPr>
            <a:xfrm>
              <a:off x="1261215" y="1863515"/>
              <a:ext cx="1371600" cy="1352870"/>
              <a:chOff x="5845915" y="1863515"/>
              <a:chExt cx="1371600" cy="1352870"/>
            </a:xfrm>
          </p:grpSpPr>
          <p:sp>
            <p:nvSpPr>
              <p:cNvPr id="13" name="Прямоугольник: скругленные углы 12">
                <a:extLst>
                  <a:ext uri="{FF2B5EF4-FFF2-40B4-BE49-F238E27FC236}">
                    <a16:creationId xmlns:a16="http://schemas.microsoft.com/office/drawing/2014/main" id="{772658F6-DD8B-9E4F-986C-FC6B14A5C79B}"/>
                  </a:ext>
                </a:extLst>
              </p:cNvPr>
              <p:cNvSpPr/>
              <p:nvPr/>
            </p:nvSpPr>
            <p:spPr>
              <a:xfrm>
                <a:off x="5845915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AECDB73-8E31-919E-8302-42FB47761CF3}"/>
                  </a:ext>
                </a:extLst>
              </p:cNvPr>
              <p:cNvSpPr txBox="1"/>
              <p:nvPr/>
            </p:nvSpPr>
            <p:spPr>
              <a:xfrm>
                <a:off x="6164000" y="2816275"/>
                <a:ext cx="7457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L</a:t>
                </a:r>
                <a:r>
                  <a:rPr lang="en-US" sz="2000" b="1" dirty="0"/>
                  <a:t>ena </a:t>
                </a:r>
                <a:endParaRPr lang="ru-UA" sz="2000" b="1" dirty="0"/>
              </a:p>
            </p:txBody>
          </p:sp>
        </p:grpSp>
        <p:pic>
          <p:nvPicPr>
            <p:cNvPr id="86" name="Рисунок 85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DAF3EBE0-ECA4-EC49-B861-5FE3A3A40F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496" y="1850193"/>
              <a:ext cx="1086195" cy="1086195"/>
            </a:xfrm>
            <a:prstGeom prst="rect">
              <a:avLst/>
            </a:prstGeom>
          </p:spPr>
        </p:pic>
      </p:grp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D2B015E4-CE48-EC41-5253-C05362A139A2}"/>
              </a:ext>
            </a:extLst>
          </p:cNvPr>
          <p:cNvGrpSpPr/>
          <p:nvPr/>
        </p:nvGrpSpPr>
        <p:grpSpPr>
          <a:xfrm>
            <a:off x="1247386" y="5066517"/>
            <a:ext cx="1371600" cy="1430405"/>
            <a:chOff x="1247386" y="5066517"/>
            <a:chExt cx="1371600" cy="1430405"/>
          </a:xfrm>
        </p:grpSpPr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A9C0657E-E2CA-CD4A-1AD3-5CF9BB1611EE}"/>
                </a:ext>
              </a:extLst>
            </p:cNvPr>
            <p:cNvGrpSpPr/>
            <p:nvPr/>
          </p:nvGrpSpPr>
          <p:grpSpPr>
            <a:xfrm>
              <a:off x="1247386" y="5144052"/>
              <a:ext cx="1371600" cy="1352870"/>
              <a:chOff x="5845915" y="1863515"/>
              <a:chExt cx="1371600" cy="1352870"/>
            </a:xfrm>
          </p:grpSpPr>
          <p:sp>
            <p:nvSpPr>
              <p:cNvPr id="20" name="Прямоугольник: скругленные углы 19">
                <a:extLst>
                  <a:ext uri="{FF2B5EF4-FFF2-40B4-BE49-F238E27FC236}">
                    <a16:creationId xmlns:a16="http://schemas.microsoft.com/office/drawing/2014/main" id="{FAD60B32-7FDB-8450-8268-16D6E2388392}"/>
                  </a:ext>
                </a:extLst>
              </p:cNvPr>
              <p:cNvSpPr/>
              <p:nvPr/>
            </p:nvSpPr>
            <p:spPr>
              <a:xfrm>
                <a:off x="5845915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7C1082E-30C4-6FC0-A169-FDF5B7CA0753}"/>
                  </a:ext>
                </a:extLst>
              </p:cNvPr>
              <p:cNvSpPr txBox="1"/>
              <p:nvPr/>
            </p:nvSpPr>
            <p:spPr>
              <a:xfrm>
                <a:off x="6115108" y="2796759"/>
                <a:ext cx="92845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/>
                  <a:t>Mama </a:t>
                </a:r>
                <a:endParaRPr lang="ru-UA" sz="2000" b="1" dirty="0"/>
              </a:p>
            </p:txBody>
          </p:sp>
        </p:grpSp>
        <p:pic>
          <p:nvPicPr>
            <p:cNvPr id="87" name="Рисунок 86" descr="Изображение выглядит как мультфильм, графическая вставка, зарисов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881FD7FF-7DC8-DBAD-803A-157BB07B5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433" y="5066517"/>
              <a:ext cx="1221609" cy="1221609"/>
            </a:xfrm>
            <a:prstGeom prst="rect">
              <a:avLst/>
            </a:prstGeom>
          </p:spPr>
        </p:pic>
      </p:grp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08C5FA92-CD7D-F464-03E4-F3A81013A625}"/>
              </a:ext>
            </a:extLst>
          </p:cNvPr>
          <p:cNvGrpSpPr/>
          <p:nvPr/>
        </p:nvGrpSpPr>
        <p:grpSpPr>
          <a:xfrm>
            <a:off x="5929976" y="1846357"/>
            <a:ext cx="1371600" cy="1369506"/>
            <a:chOff x="5929976" y="1846357"/>
            <a:chExt cx="1371600" cy="1369506"/>
          </a:xfrm>
        </p:grpSpPr>
        <p:grpSp>
          <p:nvGrpSpPr>
            <p:cNvPr id="73" name="Группа 72">
              <a:extLst>
                <a:ext uri="{FF2B5EF4-FFF2-40B4-BE49-F238E27FC236}">
                  <a16:creationId xmlns:a16="http://schemas.microsoft.com/office/drawing/2014/main" id="{07799359-DE40-6799-4CF7-DC5688D2478E}"/>
                </a:ext>
              </a:extLst>
            </p:cNvPr>
            <p:cNvGrpSpPr/>
            <p:nvPr/>
          </p:nvGrpSpPr>
          <p:grpSpPr>
            <a:xfrm>
              <a:off x="5929976" y="1855163"/>
              <a:ext cx="1371600" cy="1360700"/>
              <a:chOff x="5845915" y="3476415"/>
              <a:chExt cx="1371600" cy="1360700"/>
            </a:xfrm>
          </p:grpSpPr>
          <p:sp>
            <p:nvSpPr>
              <p:cNvPr id="19" name="Прямоугольник: скругленные углы 18">
                <a:extLst>
                  <a:ext uri="{FF2B5EF4-FFF2-40B4-BE49-F238E27FC236}">
                    <a16:creationId xmlns:a16="http://schemas.microsoft.com/office/drawing/2014/main" id="{BD2ECA31-C667-D18E-52C2-376F5F31F856}"/>
                  </a:ext>
                </a:extLst>
              </p:cNvPr>
              <p:cNvSpPr/>
              <p:nvPr/>
            </p:nvSpPr>
            <p:spPr>
              <a:xfrm>
                <a:off x="5845915" y="34764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B432640-9434-9158-982A-43784E1001BD}"/>
                  </a:ext>
                </a:extLst>
              </p:cNvPr>
              <p:cNvSpPr txBox="1"/>
              <p:nvPr/>
            </p:nvSpPr>
            <p:spPr>
              <a:xfrm>
                <a:off x="6044239" y="4437005"/>
                <a:ext cx="9945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err="1"/>
                  <a:t>włożyła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89" name="Рисунок 88">
              <a:extLst>
                <a:ext uri="{FF2B5EF4-FFF2-40B4-BE49-F238E27FC236}">
                  <a16:creationId xmlns:a16="http://schemas.microsoft.com/office/drawing/2014/main" id="{51965363-88CE-0C32-273B-667A24246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14984" y="1846357"/>
              <a:ext cx="1075446" cy="1075446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2943ADA2-253E-8BC1-F5C3-EF19084E7E7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83893" y="2130015"/>
              <a:ext cx="382648" cy="382648"/>
            </a:xfrm>
            <a:prstGeom prst="rect">
              <a:avLst/>
            </a:prstGeom>
          </p:spPr>
        </p:pic>
      </p:grpSp>
      <p:grpSp>
        <p:nvGrpSpPr>
          <p:cNvPr id="114" name="Группа 113">
            <a:extLst>
              <a:ext uri="{FF2B5EF4-FFF2-40B4-BE49-F238E27FC236}">
                <a16:creationId xmlns:a16="http://schemas.microsoft.com/office/drawing/2014/main" id="{434A7496-D3E1-C445-24BC-BD0A23445B08}"/>
              </a:ext>
            </a:extLst>
          </p:cNvPr>
          <p:cNvGrpSpPr/>
          <p:nvPr/>
        </p:nvGrpSpPr>
        <p:grpSpPr>
          <a:xfrm>
            <a:off x="2787660" y="5144052"/>
            <a:ext cx="1371600" cy="1352870"/>
            <a:chOff x="2787660" y="5144052"/>
            <a:chExt cx="1371600" cy="1352870"/>
          </a:xfrm>
        </p:grpSpPr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F427C910-0DDF-6241-E9F5-D76271B5AF8E}"/>
                </a:ext>
              </a:extLst>
            </p:cNvPr>
            <p:cNvGrpSpPr/>
            <p:nvPr/>
          </p:nvGrpSpPr>
          <p:grpSpPr>
            <a:xfrm>
              <a:off x="2787660" y="5144052"/>
              <a:ext cx="1371600" cy="1352870"/>
              <a:chOff x="7386189" y="1863515"/>
              <a:chExt cx="1371600" cy="1352870"/>
            </a:xfrm>
          </p:grpSpPr>
          <p:sp>
            <p:nvSpPr>
              <p:cNvPr id="12" name="Прямоугольник: скругленные углы 11">
                <a:extLst>
                  <a:ext uri="{FF2B5EF4-FFF2-40B4-BE49-F238E27FC236}">
                    <a16:creationId xmlns:a16="http://schemas.microsoft.com/office/drawing/2014/main" id="{05224D81-C521-0332-0C5F-D755FF321578}"/>
                  </a:ext>
                </a:extLst>
              </p:cNvPr>
              <p:cNvSpPr/>
              <p:nvPr/>
            </p:nvSpPr>
            <p:spPr>
              <a:xfrm>
                <a:off x="7386189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56EAEB1-DAB2-282D-0EFF-0837781DC49A}"/>
                  </a:ext>
                </a:extLst>
              </p:cNvPr>
              <p:cNvSpPr txBox="1"/>
              <p:nvPr/>
            </p:nvSpPr>
            <p:spPr>
              <a:xfrm>
                <a:off x="7718971" y="2807923"/>
                <a:ext cx="8114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L</a:t>
                </a:r>
                <a:r>
                  <a:rPr lang="en-US" sz="2000" b="1" dirty="0"/>
                  <a:t>enie </a:t>
                </a:r>
                <a:endParaRPr lang="ru-UA" sz="2000" b="1" dirty="0"/>
              </a:p>
            </p:txBody>
          </p:sp>
        </p:grpSp>
        <p:pic>
          <p:nvPicPr>
            <p:cNvPr id="90" name="Рисунок 89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C599C09C-D3F1-82AD-6629-BA90684A3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5546" y="5156800"/>
              <a:ext cx="1086195" cy="1086195"/>
            </a:xfrm>
            <a:prstGeom prst="rect">
              <a:avLst/>
            </a:prstGeom>
          </p:spPr>
        </p:pic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3C2F7E43-4A83-0D16-6244-25588DAE0DA7}"/>
              </a:ext>
            </a:extLst>
          </p:cNvPr>
          <p:cNvGrpSpPr/>
          <p:nvPr/>
        </p:nvGrpSpPr>
        <p:grpSpPr>
          <a:xfrm>
            <a:off x="5148848" y="352726"/>
            <a:ext cx="1371600" cy="1352870"/>
            <a:chOff x="5148848" y="352726"/>
            <a:chExt cx="1371600" cy="1352870"/>
          </a:xfrm>
        </p:grpSpPr>
        <p:grpSp>
          <p:nvGrpSpPr>
            <p:cNvPr id="69" name="Группа 68">
              <a:extLst>
                <a:ext uri="{FF2B5EF4-FFF2-40B4-BE49-F238E27FC236}">
                  <a16:creationId xmlns:a16="http://schemas.microsoft.com/office/drawing/2014/main" id="{B7C01301-C002-F721-5FB2-F50EC00B7EC4}"/>
                </a:ext>
              </a:extLst>
            </p:cNvPr>
            <p:cNvGrpSpPr/>
            <p:nvPr/>
          </p:nvGrpSpPr>
          <p:grpSpPr>
            <a:xfrm>
              <a:off x="5148848" y="352726"/>
              <a:ext cx="1371600" cy="1352870"/>
              <a:chOff x="8926463" y="250615"/>
              <a:chExt cx="1371600" cy="1352870"/>
            </a:xfrm>
          </p:grpSpPr>
          <p:sp>
            <p:nvSpPr>
              <p:cNvPr id="2" name="Прямоугольник: скругленные углы 1">
                <a:extLst>
                  <a:ext uri="{FF2B5EF4-FFF2-40B4-BE49-F238E27FC236}">
                    <a16:creationId xmlns:a16="http://schemas.microsoft.com/office/drawing/2014/main" id="{D2146C60-0E1C-4AFE-070E-CE333C1266AD}"/>
                  </a:ext>
                </a:extLst>
              </p:cNvPr>
              <p:cNvSpPr/>
              <p:nvPr/>
            </p:nvSpPr>
            <p:spPr>
              <a:xfrm>
                <a:off x="8926463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4DBE5AC-93E8-B12C-73A2-A3D1FC59C553}"/>
                  </a:ext>
                </a:extLst>
              </p:cNvPr>
              <p:cNvSpPr txBox="1"/>
              <p:nvPr/>
            </p:nvSpPr>
            <p:spPr>
              <a:xfrm>
                <a:off x="9061711" y="1195229"/>
                <a:ext cx="116730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err="1"/>
                  <a:t>nie</a:t>
                </a:r>
                <a:r>
                  <a:rPr lang="en-US" sz="2000" b="1" dirty="0"/>
                  <a:t> </a:t>
                </a:r>
                <a:r>
                  <a:rPr lang="en-US" sz="2000" b="1" dirty="0" err="1">
                    <a:solidFill>
                      <a:srgbClr val="FF0000"/>
                    </a:solidFill>
                  </a:rPr>
                  <a:t>l</a:t>
                </a:r>
                <a:r>
                  <a:rPr lang="en-US" sz="2000" b="1" dirty="0" err="1"/>
                  <a:t>ubiła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98" name="Знак умножения 97">
              <a:extLst>
                <a:ext uri="{FF2B5EF4-FFF2-40B4-BE49-F238E27FC236}">
                  <a16:creationId xmlns:a16="http://schemas.microsoft.com/office/drawing/2014/main" id="{348CEFF1-103E-E3A8-44BE-6FAC7ACBDFDD}"/>
                </a:ext>
              </a:extLst>
            </p:cNvPr>
            <p:cNvSpPr/>
            <p:nvPr/>
          </p:nvSpPr>
          <p:spPr>
            <a:xfrm>
              <a:off x="5393491" y="509158"/>
              <a:ext cx="865449" cy="865449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112" name="Группа 111">
            <a:extLst>
              <a:ext uri="{FF2B5EF4-FFF2-40B4-BE49-F238E27FC236}">
                <a16:creationId xmlns:a16="http://schemas.microsoft.com/office/drawing/2014/main" id="{CE345C74-781A-E407-492D-35217BAC16FF}"/>
              </a:ext>
            </a:extLst>
          </p:cNvPr>
          <p:cNvGrpSpPr/>
          <p:nvPr/>
        </p:nvGrpSpPr>
        <p:grpSpPr>
          <a:xfrm>
            <a:off x="5259812" y="3594821"/>
            <a:ext cx="1371600" cy="1352870"/>
            <a:chOff x="5259812" y="3594821"/>
            <a:chExt cx="1371600" cy="1352870"/>
          </a:xfrm>
        </p:grpSpPr>
        <p:grpSp>
          <p:nvGrpSpPr>
            <p:cNvPr id="76" name="Группа 75">
              <a:extLst>
                <a:ext uri="{FF2B5EF4-FFF2-40B4-BE49-F238E27FC236}">
                  <a16:creationId xmlns:a16="http://schemas.microsoft.com/office/drawing/2014/main" id="{D6A854AE-F877-7722-4236-27B771E73971}"/>
                </a:ext>
              </a:extLst>
            </p:cNvPr>
            <p:cNvGrpSpPr/>
            <p:nvPr/>
          </p:nvGrpSpPr>
          <p:grpSpPr>
            <a:xfrm>
              <a:off x="5259812" y="3594821"/>
              <a:ext cx="1371600" cy="1352870"/>
              <a:chOff x="5845915" y="5089315"/>
              <a:chExt cx="1371600" cy="1352870"/>
            </a:xfrm>
          </p:grpSpPr>
          <p:sp>
            <p:nvSpPr>
              <p:cNvPr id="25" name="Прямоугольник: скругленные углы 24">
                <a:extLst>
                  <a:ext uri="{FF2B5EF4-FFF2-40B4-BE49-F238E27FC236}">
                    <a16:creationId xmlns:a16="http://schemas.microsoft.com/office/drawing/2014/main" id="{8D87BFF2-EE53-BE54-C7D5-93769E0416E5}"/>
                  </a:ext>
                </a:extLst>
              </p:cNvPr>
              <p:cNvSpPr/>
              <p:nvPr/>
            </p:nvSpPr>
            <p:spPr>
              <a:xfrm>
                <a:off x="5845915" y="50893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57CA049-187C-1C60-2385-77D9AB10771F}"/>
                  </a:ext>
                </a:extLst>
              </p:cNvPr>
              <p:cNvSpPr txBox="1"/>
              <p:nvPr/>
            </p:nvSpPr>
            <p:spPr>
              <a:xfrm>
                <a:off x="5895480" y="6026735"/>
                <a:ext cx="12796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err="1"/>
                  <a:t>zauważyła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00" name="Рисунок 99">
              <a:extLst>
                <a:ext uri="{FF2B5EF4-FFF2-40B4-BE49-F238E27FC236}">
                  <a16:creationId xmlns:a16="http://schemas.microsoft.com/office/drawing/2014/main" id="{6125C59C-107E-100D-4A37-0FE3862CFA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80688" y="3610006"/>
              <a:ext cx="1113938" cy="1113938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800F7381-F4EC-5A2F-26A6-54CBFB80DB2F}"/>
              </a:ext>
            </a:extLst>
          </p:cNvPr>
          <p:cNvGrpSpPr/>
          <p:nvPr/>
        </p:nvGrpSpPr>
        <p:grpSpPr>
          <a:xfrm>
            <a:off x="3662569" y="3569815"/>
            <a:ext cx="1371600" cy="1380556"/>
            <a:chOff x="4357399" y="3441831"/>
            <a:chExt cx="1371600" cy="1380556"/>
          </a:xfrm>
        </p:grpSpPr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90AF7FF5-3D00-2CF3-0707-BD8321871C5F}"/>
                </a:ext>
              </a:extLst>
            </p:cNvPr>
            <p:cNvGrpSpPr/>
            <p:nvPr/>
          </p:nvGrpSpPr>
          <p:grpSpPr>
            <a:xfrm>
              <a:off x="4357399" y="3441831"/>
              <a:ext cx="1371600" cy="1380556"/>
              <a:chOff x="8926463" y="3476415"/>
              <a:chExt cx="1371600" cy="1380556"/>
            </a:xfrm>
          </p:grpSpPr>
          <p:sp>
            <p:nvSpPr>
              <p:cNvPr id="33" name="Прямоугольник: скругленные углы 32">
                <a:extLst>
                  <a:ext uri="{FF2B5EF4-FFF2-40B4-BE49-F238E27FC236}">
                    <a16:creationId xmlns:a16="http://schemas.microsoft.com/office/drawing/2014/main" id="{446FAC32-EA0A-42A5-1579-F99A8467A431}"/>
                  </a:ext>
                </a:extLst>
              </p:cNvPr>
              <p:cNvSpPr/>
              <p:nvPr/>
            </p:nvSpPr>
            <p:spPr>
              <a:xfrm>
                <a:off x="8926463" y="34764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FE5E18F-8EB6-8F5D-75C9-1DC30D396BCA}"/>
                  </a:ext>
                </a:extLst>
              </p:cNvPr>
              <p:cNvSpPr txBox="1"/>
              <p:nvPr/>
            </p:nvSpPr>
            <p:spPr>
              <a:xfrm>
                <a:off x="9216782" y="4456861"/>
                <a:ext cx="8971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err="1"/>
                  <a:t>m</a:t>
                </a:r>
                <a:r>
                  <a:rPr lang="en-US" sz="2000" b="1" dirty="0" err="1">
                    <a:solidFill>
                      <a:srgbClr val="FF0000"/>
                    </a:solidFill>
                  </a:rPr>
                  <a:t>l</a:t>
                </a:r>
                <a:r>
                  <a:rPr lang="en-US" sz="2000" b="1" dirty="0" err="1"/>
                  <a:t>eko</a:t>
                </a:r>
                <a:r>
                  <a:rPr lang="en-US" sz="2000" b="1" dirty="0"/>
                  <a:t> </a:t>
                </a:r>
                <a:endParaRPr lang="ru-UA" sz="2000" b="1" dirty="0"/>
              </a:p>
            </p:txBody>
          </p:sp>
        </p:grp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141FCB0D-3211-56A0-CBED-4BBCD8F12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25379" y="3457482"/>
              <a:ext cx="1075446" cy="107544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C4208FA-394A-76FB-C548-FB267876E42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94288" y="3741140"/>
              <a:ext cx="382648" cy="382648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50A63183-FB83-E7EF-A480-86DE2C38EA1A}"/>
              </a:ext>
            </a:extLst>
          </p:cNvPr>
          <p:cNvGrpSpPr/>
          <p:nvPr/>
        </p:nvGrpSpPr>
        <p:grpSpPr>
          <a:xfrm>
            <a:off x="4327934" y="5144052"/>
            <a:ext cx="1371600" cy="1352870"/>
            <a:chOff x="4327934" y="5144052"/>
            <a:chExt cx="1371600" cy="1352870"/>
          </a:xfrm>
        </p:grpSpPr>
        <p:grpSp>
          <p:nvGrpSpPr>
            <p:cNvPr id="115" name="Группа 114">
              <a:extLst>
                <a:ext uri="{FF2B5EF4-FFF2-40B4-BE49-F238E27FC236}">
                  <a16:creationId xmlns:a16="http://schemas.microsoft.com/office/drawing/2014/main" id="{83DDF88C-25D1-E38B-CDE5-B370FD9F8962}"/>
                </a:ext>
              </a:extLst>
            </p:cNvPr>
            <p:cNvGrpSpPr/>
            <p:nvPr/>
          </p:nvGrpSpPr>
          <p:grpSpPr>
            <a:xfrm>
              <a:off x="4327934" y="5144052"/>
              <a:ext cx="1371600" cy="1352870"/>
              <a:chOff x="4327934" y="5144052"/>
              <a:chExt cx="1371600" cy="1352870"/>
            </a:xfrm>
          </p:grpSpPr>
          <p:grpSp>
            <p:nvGrpSpPr>
              <p:cNvPr id="22" name="Группа 21">
                <a:extLst>
                  <a:ext uri="{FF2B5EF4-FFF2-40B4-BE49-F238E27FC236}">
                    <a16:creationId xmlns:a16="http://schemas.microsoft.com/office/drawing/2014/main" id="{A606E2DB-6B57-EC12-7DA7-4314FF77AE84}"/>
                  </a:ext>
                </a:extLst>
              </p:cNvPr>
              <p:cNvGrpSpPr/>
              <p:nvPr/>
            </p:nvGrpSpPr>
            <p:grpSpPr>
              <a:xfrm>
                <a:off x="4327934" y="5144052"/>
                <a:ext cx="1371600" cy="1352870"/>
                <a:chOff x="8926463" y="1863515"/>
                <a:chExt cx="1371600" cy="1352870"/>
              </a:xfrm>
            </p:grpSpPr>
            <p:sp>
              <p:nvSpPr>
                <p:cNvPr id="24" name="Прямоугольник: скругленные углы 23">
                  <a:extLst>
                    <a:ext uri="{FF2B5EF4-FFF2-40B4-BE49-F238E27FC236}">
                      <a16:creationId xmlns:a16="http://schemas.microsoft.com/office/drawing/2014/main" id="{F98E85EB-27F0-1D34-D63E-763F97F14959}"/>
                    </a:ext>
                  </a:extLst>
                </p:cNvPr>
                <p:cNvSpPr/>
                <p:nvPr/>
              </p:nvSpPr>
              <p:spPr>
                <a:xfrm>
                  <a:off x="8926463" y="1863515"/>
                  <a:ext cx="1371600" cy="1352870"/>
                </a:xfrm>
                <a:prstGeom prst="roundRect">
                  <a:avLst/>
                </a:prstGeom>
                <a:solidFill>
                  <a:schemeClr val="lt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001">
                  <a:schemeClr val="l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UA" dirty="0"/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C35FDF16-CDFB-4218-E9C1-F2CF53A95742}"/>
                    </a:ext>
                  </a:extLst>
                </p:cNvPr>
                <p:cNvSpPr txBox="1"/>
                <p:nvPr/>
              </p:nvSpPr>
              <p:spPr>
                <a:xfrm>
                  <a:off x="9036873" y="2811858"/>
                  <a:ext cx="118814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 err="1"/>
                    <a:t>na</a:t>
                  </a:r>
                  <a:r>
                    <a:rPr lang="en-US" sz="2000" b="1" dirty="0" err="1">
                      <a:solidFill>
                        <a:srgbClr val="FF0000"/>
                      </a:solidFill>
                    </a:rPr>
                    <a:t>l</a:t>
                  </a:r>
                  <a:r>
                    <a:rPr lang="en-US" sz="2000" b="1" dirty="0" err="1"/>
                    <a:t>eśniki</a:t>
                  </a:r>
                  <a:r>
                    <a:rPr lang="en-US" sz="2000" b="1" dirty="0"/>
                    <a:t> </a:t>
                  </a:r>
                  <a:endParaRPr lang="ru-UA" sz="2000" b="1" dirty="0">
                    <a:solidFill>
                      <a:srgbClr val="FF0000"/>
                    </a:solidFill>
                  </a:endParaRPr>
                </a:p>
              </p:txBody>
            </p:sp>
          </p:grpSp>
          <p:pic>
            <p:nvPicPr>
              <p:cNvPr id="102" name="Рисунок 101">
                <a:extLst>
                  <a:ext uri="{FF2B5EF4-FFF2-40B4-BE49-F238E27FC236}">
                    <a16:creationId xmlns:a16="http://schemas.microsoft.com/office/drawing/2014/main" id="{978579F5-FF44-E859-C874-DE799CF76D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460411" y="5158968"/>
                <a:ext cx="1129497" cy="1129497"/>
              </a:xfrm>
              <a:prstGeom prst="rect">
                <a:avLst/>
              </a:prstGeom>
            </p:spPr>
          </p:pic>
        </p:grpSp>
        <p:pic>
          <p:nvPicPr>
            <p:cNvPr id="48" name="Рисунок 47" descr="Изображение выглядит как еда, десерт, Быстрое питание, выпечка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C204BB28-7945-8364-7D47-68A96A8E2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4435" y="5257401"/>
              <a:ext cx="839411" cy="839411"/>
            </a:xfrm>
            <a:prstGeom prst="rect">
              <a:avLst/>
            </a:prstGeom>
          </p:spPr>
        </p:pic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D11C9F6C-B6C4-7FEE-ECB7-975FDF8E96A6}"/>
              </a:ext>
            </a:extLst>
          </p:cNvPr>
          <p:cNvGrpSpPr/>
          <p:nvPr/>
        </p:nvGrpSpPr>
        <p:grpSpPr>
          <a:xfrm>
            <a:off x="5916147" y="4933038"/>
            <a:ext cx="1371600" cy="1555532"/>
            <a:chOff x="5916147" y="4933038"/>
            <a:chExt cx="1371600" cy="1555532"/>
          </a:xfrm>
        </p:grpSpPr>
        <p:grpSp>
          <p:nvGrpSpPr>
            <p:cNvPr id="116" name="Группа 115">
              <a:extLst>
                <a:ext uri="{FF2B5EF4-FFF2-40B4-BE49-F238E27FC236}">
                  <a16:creationId xmlns:a16="http://schemas.microsoft.com/office/drawing/2014/main" id="{AE401786-190D-F698-B2BF-505C639BBEE3}"/>
                </a:ext>
              </a:extLst>
            </p:cNvPr>
            <p:cNvGrpSpPr/>
            <p:nvPr/>
          </p:nvGrpSpPr>
          <p:grpSpPr>
            <a:xfrm>
              <a:off x="5916147" y="5135700"/>
              <a:ext cx="1371600" cy="1352870"/>
              <a:chOff x="5916147" y="5135700"/>
              <a:chExt cx="1371600" cy="1352870"/>
            </a:xfrm>
          </p:grpSpPr>
          <p:grpSp>
            <p:nvGrpSpPr>
              <p:cNvPr id="27" name="Группа 26">
                <a:extLst>
                  <a:ext uri="{FF2B5EF4-FFF2-40B4-BE49-F238E27FC236}">
                    <a16:creationId xmlns:a16="http://schemas.microsoft.com/office/drawing/2014/main" id="{5BCBBF8C-4A83-C6B8-DF65-20D21DF1E33D}"/>
                  </a:ext>
                </a:extLst>
              </p:cNvPr>
              <p:cNvGrpSpPr/>
              <p:nvPr/>
            </p:nvGrpSpPr>
            <p:grpSpPr>
              <a:xfrm>
                <a:off x="5916147" y="5135700"/>
                <a:ext cx="1371600" cy="1352870"/>
                <a:chOff x="5845915" y="3476415"/>
                <a:chExt cx="1371600" cy="1352870"/>
              </a:xfrm>
            </p:grpSpPr>
            <p:sp>
              <p:nvSpPr>
                <p:cNvPr id="28" name="Прямоугольник: скругленные углы 27">
                  <a:extLst>
                    <a:ext uri="{FF2B5EF4-FFF2-40B4-BE49-F238E27FC236}">
                      <a16:creationId xmlns:a16="http://schemas.microsoft.com/office/drawing/2014/main" id="{94CD78D0-EEC1-D324-D96F-9887B7A50BDE}"/>
                    </a:ext>
                  </a:extLst>
                </p:cNvPr>
                <p:cNvSpPr/>
                <p:nvPr/>
              </p:nvSpPr>
              <p:spPr>
                <a:xfrm>
                  <a:off x="5845915" y="3476415"/>
                  <a:ext cx="1371600" cy="1352870"/>
                </a:xfrm>
                <a:prstGeom prst="roundRect">
                  <a:avLst/>
                </a:prstGeom>
                <a:solidFill>
                  <a:schemeClr val="lt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001">
                  <a:schemeClr val="l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UA" dirty="0"/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0F51FBB-80B7-4AFD-1CDB-352FCC9CB467}"/>
                    </a:ext>
                  </a:extLst>
                </p:cNvPr>
                <p:cNvSpPr txBox="1"/>
                <p:nvPr/>
              </p:nvSpPr>
              <p:spPr>
                <a:xfrm>
                  <a:off x="6119215" y="4429175"/>
                  <a:ext cx="90768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 err="1"/>
                    <a:t>zrobiła</a:t>
                  </a:r>
                  <a:endParaRPr lang="ru-UA" sz="2000" b="1" dirty="0">
                    <a:solidFill>
                      <a:srgbClr val="FF0000"/>
                    </a:solidFill>
                  </a:endParaRPr>
                </a:p>
              </p:txBody>
            </p:sp>
          </p:grpSp>
          <p:pic>
            <p:nvPicPr>
              <p:cNvPr id="88" name="Рисунок 87">
                <a:extLst>
                  <a:ext uri="{FF2B5EF4-FFF2-40B4-BE49-F238E27FC236}">
                    <a16:creationId xmlns:a16="http://schemas.microsoft.com/office/drawing/2014/main" id="{15D22312-CB61-6601-F52C-9C250CA99A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156652" y="5339909"/>
                <a:ext cx="903086" cy="903086"/>
              </a:xfrm>
              <a:prstGeom prst="rect">
                <a:avLst/>
              </a:prstGeom>
            </p:spPr>
          </p:pic>
        </p:grpSp>
        <p:pic>
          <p:nvPicPr>
            <p:cNvPr id="49" name="Рисунок 48" descr="Изображение выглядит как еда, десерт, Быстрое питание, выпечка&#10;&#10;Содержимое, созданное искусственным интеллектом, может быть неверным.">
              <a:extLst>
                <a:ext uri="{FF2B5EF4-FFF2-40B4-BE49-F238E27FC236}">
                  <a16:creationId xmlns:a16="http://schemas.microsoft.com/office/drawing/2014/main" id="{031527C4-CA3F-2705-D809-F3CAEBE06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608" y="4933038"/>
              <a:ext cx="1191747" cy="1191747"/>
            </a:xfrm>
            <a:prstGeom prst="rect">
              <a:avLst/>
            </a:prstGeom>
          </p:spPr>
        </p:pic>
      </p:grpSp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079" y="764781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5718C04-2807-4741-8BCB-3286E9770EEC}"/>
</file>

<file path=customXml/itemProps2.xml><?xml version="1.0" encoding="utf-8"?>
<ds:datastoreItem xmlns:ds="http://schemas.openxmlformats.org/officeDocument/2006/customXml" ds:itemID="{3E84905D-6CFF-4968-B71B-0D9EECE306FF}"/>
</file>

<file path=customXml/itemProps3.xml><?xml version="1.0" encoding="utf-8"?>
<ds:datastoreItem xmlns:ds="http://schemas.openxmlformats.org/officeDocument/2006/customXml" ds:itemID="{ADEBF8F6-EB79-45F7-B404-396775B1F0EC}"/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17</Words>
  <Application>Microsoft Office PowerPoint</Application>
  <PresentationFormat>Широкоэкранный</PresentationFormat>
  <Paragraphs>15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31</cp:revision>
  <dcterms:created xsi:type="dcterms:W3CDTF">2024-07-21T13:02:50Z</dcterms:created>
  <dcterms:modified xsi:type="dcterms:W3CDTF">2025-06-13T08:44:45Z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