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062356" y="739348"/>
              <a:ext cx="810738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SZ</a:t>
              </a:r>
              <a:endParaRPr lang="ru-RU" sz="2800" b="1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S</a:t>
              </a:r>
              <a:endParaRPr lang="ru-RU" sz="2800" b="1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01672" y="4251546"/>
              <a:ext cx="1282185" cy="69937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754664" y="29992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781332" y="2991758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4017" y="3920807"/>
              <a:ext cx="1247619" cy="124761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791483" y="2975290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777495" y="2964537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83515" y="3936720"/>
              <a:ext cx="1166666" cy="11666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00326" y="2946244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24500" y="2926662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6655" y="4046743"/>
              <a:ext cx="1483875" cy="111290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07082" y="2951959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5139" y="327478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F21CD-F088-4C4A-B133-A26DFD7043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0234" y="3291759"/>
            <a:ext cx="2899781" cy="28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6237 -0.1657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16276 -0.1588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552 -0.1717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B42405-2692-4682-B098-182400B8ADFE}"/>
</file>

<file path=customXml/itemProps2.xml><?xml version="1.0" encoding="utf-8"?>
<ds:datastoreItem xmlns:ds="http://schemas.openxmlformats.org/officeDocument/2006/customXml" ds:itemID="{090A68C3-8C83-45E5-B416-F05C8F4BE7BE}"/>
</file>

<file path=customXml/itemProps3.xml><?xml version="1.0" encoding="utf-8"?>
<ds:datastoreItem xmlns:ds="http://schemas.openxmlformats.org/officeDocument/2006/customXml" ds:itemID="{35B6C1BE-E6D6-4982-B047-88DD07A8BFA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2024-12-23T07:19:53Z</dcterms:created>
  <dcterms:modified xsi:type="dcterms:W3CDTF">2025-07-30T08:17:40Z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