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ADE608-E31A-CF89-FF26-8C71EEC43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6298" y="2581328"/>
            <a:ext cx="1628446" cy="162844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8132" y="4760260"/>
            <a:ext cx="1690281" cy="1690281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76AD13B-36E9-7D4F-C3D1-0E1A04A5ED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5997" y="407969"/>
            <a:ext cx="1657802" cy="165780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7471" y="2603403"/>
            <a:ext cx="1628446" cy="1628446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6841" y="423791"/>
            <a:ext cx="1690281" cy="169028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B816B3A9-3D8B-581D-99C3-A1A58BD60F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9308" y="4794395"/>
            <a:ext cx="1657802" cy="1657802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50270" y="31356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34438" y="29934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31317" y="3074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50270" y="247979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34436" y="249364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18604" y="24938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5116" y="46554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26522" y="468930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DAB6FD7-FC23-46B8-BE82-A1C5276CEDCC}"/>
</file>

<file path=customXml/itemProps2.xml><?xml version="1.0" encoding="utf-8"?>
<ds:datastoreItem xmlns:ds="http://schemas.openxmlformats.org/officeDocument/2006/customXml" ds:itemID="{786B771A-F7DC-4299-B650-CB1292D030BF}"/>
</file>

<file path=customXml/itemProps3.xml><?xml version="1.0" encoding="utf-8"?>
<ds:datastoreItem xmlns:ds="http://schemas.openxmlformats.org/officeDocument/2006/customXml" ds:itemID="{8845C56F-5D27-4290-ACEE-F24E1A41E91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2024-04-18T11:06:36Z</dcterms:created>
  <dcterms:modified xsi:type="dcterms:W3CDTF">2025-07-30T09:21:26Z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