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1605" y="3671570"/>
            <a:ext cx="2795905" cy="2795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2024-04-11T20:04:00Z</dcterms:created>
  <dcterms:modified xsi:type="dcterms:W3CDTF">2024-11-10T09:10:32Z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</Properties>
</file>