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49" y="3142424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латье, рисунок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0755DC-21D6-2CF9-AD4F-A49BB0D051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81" y="316492"/>
            <a:ext cx="2318529" cy="231852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руг, золото, Янтарь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E87C8EA7-D66B-FDAF-91DC-0B2138D632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91" y="194783"/>
            <a:ext cx="2561946" cy="256194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13" y="494179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75" y="36428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0.4011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0086 0.4807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6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1.875E-6 0.38171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2024-08-14T15:50:45Z</dcterms:modified>
</cp:coreProperties>
</file>