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18.07.2025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50" y="3255962"/>
            <a:ext cx="3348037" cy="3348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089404" y="1260702"/>
            <a:ext cx="1956656" cy="1718582"/>
            <a:chOff x="2194600" y="3190496"/>
            <a:chExt cx="1956656" cy="1718582"/>
          </a:xfrm>
        </p:grpSpPr>
        <p:sp>
          <p:nvSpPr>
            <p:cNvPr id="45" name="Rectangle 44"/>
            <p:cNvSpPr/>
            <p:nvPr/>
          </p:nvSpPr>
          <p:spPr>
            <a:xfrm>
              <a:off x="2194600" y="4385858"/>
              <a:ext cx="170431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Rajstopy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8344" y="3190496"/>
              <a:ext cx="1321570" cy="1321570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9FB0DA98-8376-4EC6-A446-3212EABF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9686" y="3219502"/>
              <a:ext cx="1321570" cy="132157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059078" y="1186156"/>
            <a:ext cx="1893351" cy="1711022"/>
            <a:chOff x="4355288" y="341455"/>
            <a:chExt cx="1893351" cy="17110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2250" y="341455"/>
              <a:ext cx="1393912" cy="1393912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355288" y="1529257"/>
              <a:ext cx="189335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Dżokejka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88404" y="1047915"/>
            <a:ext cx="1645002" cy="1907845"/>
            <a:chOff x="5007516" y="918730"/>
            <a:chExt cx="164500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11963" y="918730"/>
              <a:ext cx="1533393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007516" y="2303355"/>
              <a:ext cx="164500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Apaszka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70936" y="1064218"/>
            <a:ext cx="1802096" cy="1903306"/>
            <a:chOff x="4653102" y="1075726"/>
            <a:chExt cx="2178251" cy="218715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5257" y="1075726"/>
              <a:ext cx="1684866" cy="1601792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653102" y="2661629"/>
              <a:ext cx="2178251" cy="6012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Spodenki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36800" y="824688"/>
            <a:ext cx="2045493" cy="2227541"/>
            <a:chOff x="4442074" y="523335"/>
            <a:chExt cx="2272485" cy="235537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608948" y="2325466"/>
              <a:ext cx="1959336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Sukienka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3652" y="1093712"/>
            <a:ext cx="1755918" cy="1923031"/>
            <a:chOff x="5163061" y="421855"/>
            <a:chExt cx="1947261" cy="2271321"/>
          </a:xfrm>
        </p:grpSpPr>
        <p:sp>
          <p:nvSpPr>
            <p:cNvPr id="11" name="Rectangle 10"/>
            <p:cNvSpPr/>
            <p:nvPr/>
          </p:nvSpPr>
          <p:spPr>
            <a:xfrm>
              <a:off x="5269894" y="2075193"/>
              <a:ext cx="1733596" cy="6179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Sandały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63061" y="421855"/>
              <a:ext cx="1947261" cy="207394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224087" y="1214877"/>
            <a:ext cx="1588820" cy="1856938"/>
            <a:chOff x="3114862" y="-617386"/>
            <a:chExt cx="1724698" cy="20461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28741" y="852231"/>
              <a:ext cx="1696939" cy="5765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Koszula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98152" y="1184855"/>
            <a:ext cx="1443024" cy="1883849"/>
            <a:chOff x="4782532" y="318882"/>
            <a:chExt cx="1821552" cy="23303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782532" y="2002009"/>
              <a:ext cx="1821552" cy="647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Korona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82224" y="1073946"/>
            <a:ext cx="1738920" cy="1972160"/>
            <a:chOff x="6890239" y="501556"/>
            <a:chExt cx="2043916" cy="20909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186840" y="2037784"/>
              <a:ext cx="1579304" cy="5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Kozaki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23317" y="888915"/>
            <a:ext cx="1845181" cy="2171551"/>
            <a:chOff x="6973338" y="448547"/>
            <a:chExt cx="1845181" cy="21715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148368" y="2096878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Piżama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89626" y="1051264"/>
            <a:ext cx="1802096" cy="1965479"/>
            <a:chOff x="6470242" y="81814"/>
            <a:chExt cx="2689510" cy="25816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8266" y="81814"/>
              <a:ext cx="2403173" cy="211506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70242" y="1976239"/>
              <a:ext cx="2689510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Spódnica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AE2035-941D-4E36-85A1-E636880137B9}"/>
</file>

<file path=customXml/itemProps2.xml><?xml version="1.0" encoding="utf-8"?>
<ds:datastoreItem xmlns:ds="http://schemas.openxmlformats.org/officeDocument/2006/customXml" ds:itemID="{B322F078-6639-4738-AC75-A6AC20437070}"/>
</file>

<file path=customXml/itemProps3.xml><?xml version="1.0" encoding="utf-8"?>
<ds:datastoreItem xmlns:ds="http://schemas.openxmlformats.org/officeDocument/2006/customXml" ds:itemID="{2E8C5563-6A58-4CBF-9D13-36BDD0F2980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5</cp:revision>
  <dcterms:created xsi:type="dcterms:W3CDTF">2024-12-05T13:14:55Z</dcterms:created>
  <dcterms:modified xsi:type="dcterms:W3CDTF">2025-07-18T11:19:08Z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