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4.png"/><Relationship Id="rId34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29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32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microsoft.com/office/2007/relationships/hdphoto" Target="../media/hdphoto10.wdp"/><Relationship Id="rId8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" y="3933825"/>
            <a:ext cx="2668905" cy="26689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иллюстрация, Графи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82"/>
          <a:stretch>
            <a:fillRect/>
          </a:stretch>
        </p:blipFill>
        <p:spPr>
          <a:xfrm>
            <a:off x="8868261" y="828989"/>
            <a:ext cx="2613600" cy="2613132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