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968774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8177" y="3734780"/>
            <a:ext cx="1461615" cy="83618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EF08B7A-5DDC-21FE-479F-D987FC1563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01585" y="2894589"/>
            <a:ext cx="3598500" cy="3598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8490" y="503806"/>
            <a:ext cx="1509689" cy="1491621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42357" y="441899"/>
            <a:ext cx="1649105" cy="16491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2BDE8-C861-4AD0-9066-4B844944F06B}"/>
</file>

<file path=customXml/itemProps2.xml><?xml version="1.0" encoding="utf-8"?>
<ds:datastoreItem xmlns:ds="http://schemas.openxmlformats.org/officeDocument/2006/customXml" ds:itemID="{1C3707C4-9692-45CF-A3EB-8FDD7346FA44}"/>
</file>

<file path=customXml/itemProps3.xml><?xml version="1.0" encoding="utf-8"?>
<ds:datastoreItem xmlns:ds="http://schemas.openxmlformats.org/officeDocument/2006/customXml" ds:itemID="{6E376622-89A3-4B1E-82AF-735F02C6A0B7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2024-04-29T06:28:41Z</dcterms:created>
  <dcterms:modified xsi:type="dcterms:W3CDTF">2025-06-25T08:31:46Z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