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Изображение выглядит как инструмент, лопат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0" y="4554083"/>
            <a:ext cx="1565379" cy="160413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08" y="4584363"/>
            <a:ext cx="1516213" cy="151621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65" y="4895695"/>
            <a:ext cx="1054934" cy="105493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пил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217" y="4737746"/>
            <a:ext cx="1287171" cy="128717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одежда, головной убор, шлем, Средства индивидуальной защиты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228" y="4910503"/>
            <a:ext cx="1299413" cy="10253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500" y="4619464"/>
            <a:ext cx="1645579" cy="150273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253" y="4554083"/>
            <a:ext cx="1705234" cy="1705234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585" y="4669044"/>
            <a:ext cx="1362391" cy="136239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08" y="4666267"/>
            <a:ext cx="1076686" cy="13586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опор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1783" y="4721669"/>
            <a:ext cx="1428650" cy="12983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илинд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7504" y="4639401"/>
            <a:ext cx="1218580" cy="142167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чный горшок, ваза, домашнее растение, лепест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1767" y="4537515"/>
            <a:ext cx="1584683" cy="158468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436" y="4854374"/>
            <a:ext cx="1298383" cy="10035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858" y="4510945"/>
            <a:ext cx="1320824" cy="16510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4379" y="4714045"/>
            <a:ext cx="1244829" cy="12448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4052" y="4670911"/>
            <a:ext cx="1060111" cy="1349362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819453" y="193035"/>
            <a:ext cx="2510622" cy="3817526"/>
            <a:chOff x="2819453" y="193035"/>
            <a:chExt cx="2510622" cy="381752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819453" y="193035"/>
              <a:ext cx="2428699" cy="38175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 descr="Изображение выглядит как рисунок, зарисо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38388" y="933692"/>
              <a:ext cx="2491687" cy="256955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712270" y="196957"/>
            <a:ext cx="2827075" cy="3809801"/>
            <a:chOff x="2712270" y="196957"/>
            <a:chExt cx="2827075" cy="3809801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820638" y="196957"/>
              <a:ext cx="2423784" cy="38098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12270" y="665991"/>
              <a:ext cx="2827075" cy="28270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2687901" y="180526"/>
            <a:ext cx="2748092" cy="3810899"/>
            <a:chOff x="2687901" y="180526"/>
            <a:chExt cx="2748092" cy="3810899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2814019" y="180526"/>
              <a:ext cx="2424483" cy="3810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 descr="Изображение выглядит как рисунок, мультфильм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7901" y="611998"/>
              <a:ext cx="2748092" cy="283397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2784684" y="191251"/>
            <a:ext cx="2702985" cy="3807360"/>
            <a:chOff x="5399309" y="789382"/>
            <a:chExt cx="2702985" cy="3807360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435993" y="789382"/>
              <a:ext cx="2421122" cy="38073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 descr="Изображение выглядит как мультфильм, иллюстрация, рисуно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99309" y="1344641"/>
              <a:ext cx="2702985" cy="2787454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014065" y="1649993"/>
            <a:ext cx="3543935" cy="354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9</cp:revision>
  <dcterms:created xsi:type="dcterms:W3CDTF">2024-04-15T09:19:00Z</dcterms:created>
  <dcterms:modified xsi:type="dcterms:W3CDTF">2024-10-21T08:30:41Z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28640C82C1AB4D5A9FC553D56B4D3C51_12</vt:lpwstr>
  </property>
  <property fmtid="{D5CDD505-2E9C-101B-9397-08002B2CF9AE}" pid="3" name="KSOProductBuildVer">
    <vt:lpwstr>1033-12.2.0.17119</vt:lpwstr>
  </property>
</Properties>
</file>