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11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21.06.2025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7371" y="2481229"/>
              <a:ext cx="1305664" cy="1380211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87153" y="4882359"/>
              <a:ext cx="1225480" cy="129610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09986" y="2457305"/>
              <a:ext cx="1430014" cy="149406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34629" y="4671180"/>
              <a:ext cx="1342771" cy="147414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04199" y="4732146"/>
              <a:ext cx="1349344" cy="140653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02C35-489D-4036-834E-E90830AB35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8" y="3202244"/>
            <a:ext cx="3232298" cy="32322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C68E7D-916C-4127-A11F-9BD54512AAFC}"/>
</file>

<file path=customXml/itemProps2.xml><?xml version="1.0" encoding="utf-8"?>
<ds:datastoreItem xmlns:ds="http://schemas.openxmlformats.org/officeDocument/2006/customXml" ds:itemID="{7D92C0EE-BE59-4AF8-AEF1-DC93EABDB786}"/>
</file>

<file path=customXml/itemProps3.xml><?xml version="1.0" encoding="utf-8"?>
<ds:datastoreItem xmlns:ds="http://schemas.openxmlformats.org/officeDocument/2006/customXml" ds:itemID="{CD294B9F-60E0-4454-8E5A-1E3561FEA9B2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12</cp:revision>
  <dcterms:created xsi:type="dcterms:W3CDTF">2024-08-16T23:17:35Z</dcterms:created>
  <dcterms:modified xsi:type="dcterms:W3CDTF">2025-06-21T10:03:28Z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