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4E5317-AAC6-31BC-BC90-A40225AC77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29E9EEB-A365-0425-FD6A-8EE6C316A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2F4C0A4-96EB-0AC8-B76F-624A73C24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FC61C19-331F-17A9-9A36-2E3DF2553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E3BABB-A0D2-22FF-4B92-7CF456704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449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7E2FF0-E1FB-A851-A2F9-B5CD56523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E20C858-58FA-D93E-23B2-58E45F8820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BAA5E3A-AD47-494D-D230-6F282D6E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ECEDB95-F880-CBB3-C5F7-F86BAD556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CDA4A17-2856-FFD0-3512-8EA8463F6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987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0125F4DC-36CF-51BE-1BDD-F844031562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8E4FB4A-F6E2-BE2D-8163-698F0B0DD8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BCFF0CE-10F4-06E9-51D5-F5D8F7C04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6C90C7C-F2DD-446E-3962-105BFD673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7A9BA25-8D06-7979-C96D-BD21C4D8A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043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B11F00-AD4E-A4CB-7751-912C304A6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7E6E5F9-D016-53D7-BBC6-B263BEC6C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61B84F5-5D80-4D66-B381-055262D09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C892F0F-8732-19B7-04B2-C7671B7A5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B257111-30EF-607D-6D61-D5DA2BFF3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52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2535AC-67B3-2E64-1920-F11A495F5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F1CBBFA-1443-5AD0-F105-3AFBF3427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221802E-061E-41D8-3D34-38E9D177E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3813726-C12C-A9E6-9DBE-FC33E9105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8B95FE-BFFB-BD73-3EFF-036A78966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704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F25703-6B77-A8DD-3A5F-C33984376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7F6B00B-6D18-D78F-04FC-28206B010C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61132B3-05CA-2705-5817-BBDC252D5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2F2DD67-50E7-E254-98F5-601FE8049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969D091-0EE4-04AD-E294-6BFEE63AE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4B77853-9A46-215C-6F56-94C5002EE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1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B010FE-5C45-A66D-9BB8-DF8E8E0CB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4F3FFE5-DF3B-CF39-1C6E-E04C31EA2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859FA9B-CB7C-036B-77A1-80A7270BC0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63B21C77-54DA-7F1A-EDE7-A270A6A023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862C0BE1-BF13-CB12-50DD-A4741B576F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0E1946E2-3852-AB27-1A33-028EE9901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A3829BD-D151-513B-B137-A0102045F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99AD533-CA01-4EC3-67D9-EDA4EFB33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544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8F419B-66B7-A6B8-499F-15853738F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1B3FCC7-DC26-25B7-6585-0AD947794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DB0343F-ECAD-41B0-7FAB-1EC09A853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8E22944B-02C5-3304-C8CB-B38215EBA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375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DBEA7B5-B8DC-6549-1AA4-C0BA36300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93A62F8-9925-5F17-F8CD-F58B96C6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9EB1BB0-9770-8A2C-979F-2E26AEEDB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631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D811F5-003F-988E-E4B3-E3F51C7D5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8423BD0-255C-9499-9207-3BA70C37E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89967B1-81A0-A39C-61FD-E26EDFF0B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8521D35-E4BD-E925-195B-DDDEE324F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DB81143-F894-7165-F09E-D5058D9D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208A890-D1D7-9248-AA92-17FD572A6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349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60E880-BAC7-F924-16DB-C4001C5ED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3D32285-14FA-C12A-1633-489410BC16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5D17E31-A683-2BBF-E20E-A76FCF630E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F3BB1BA-51D6-5421-78C8-D5574F9E9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9CD58F4-3B14-7105-F965-7EA2DBD02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61DF15D-1210-7703-5352-23F794FAC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059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760FCB0-540A-8082-BF5B-074C90C28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C1BCF50-2B89-FEDE-51D8-1CEB7717F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84AEDD-2F99-662B-DFF6-642499FC50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54E1C18-7192-0429-C482-AF38CF66CC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7FAA6BD-C4D6-5FD4-22B6-07F0F3BB1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69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4C097A-89FE-557E-B81A-BC1608681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14604"/>
            <a:ext cx="12192000" cy="714724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47028A-63B7-40BA-C70E-68A2B8DF86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3761" y="2748900"/>
            <a:ext cx="3336244" cy="3336244"/>
          </a:xfrm>
          <a:prstGeom prst="rect">
            <a:avLst/>
          </a:prstGeom>
        </p:spPr>
      </p:pic>
      <p:grpSp>
        <p:nvGrpSpPr>
          <p:cNvPr id="22" name="Групувати 21">
            <a:extLst>
              <a:ext uri="{FF2B5EF4-FFF2-40B4-BE49-F238E27FC236}">
                <a16:creationId xmlns:a16="http://schemas.microsoft.com/office/drawing/2014/main" id="{DF11D7A8-57B3-458A-DF13-AE956B7611BE}"/>
              </a:ext>
            </a:extLst>
          </p:cNvPr>
          <p:cNvGrpSpPr/>
          <p:nvPr/>
        </p:nvGrpSpPr>
        <p:grpSpPr>
          <a:xfrm>
            <a:off x="2736846" y="852625"/>
            <a:ext cx="2340000" cy="2340000"/>
            <a:chOff x="2736846" y="852625"/>
            <a:chExt cx="2340000" cy="2340000"/>
          </a:xfrm>
        </p:grpSpPr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BAE267A4-15D6-2706-1A6D-917F75A1F0C9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 descr="Зображення, що містить велика рогата худоба, Молочна корова, худоба, биков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D0A16E19-99DA-41D4-C93A-F65E41AD9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577" y="1025733"/>
              <a:ext cx="2121524" cy="2063825"/>
            </a:xfrm>
            <a:prstGeom prst="rect">
              <a:avLst/>
            </a:prstGeom>
          </p:spPr>
        </p:pic>
      </p:grpSp>
      <p:grpSp>
        <p:nvGrpSpPr>
          <p:cNvPr id="25" name="Групувати 24">
            <a:extLst>
              <a:ext uri="{FF2B5EF4-FFF2-40B4-BE49-F238E27FC236}">
                <a16:creationId xmlns:a16="http://schemas.microsoft.com/office/drawing/2014/main" id="{ADDEF897-C9E7-D1EC-C27F-BEC2695774BB}"/>
              </a:ext>
            </a:extLst>
          </p:cNvPr>
          <p:cNvGrpSpPr/>
          <p:nvPr/>
        </p:nvGrpSpPr>
        <p:grpSpPr>
          <a:xfrm>
            <a:off x="5283674" y="3308962"/>
            <a:ext cx="2340000" cy="2340000"/>
            <a:chOff x="5283674" y="3308962"/>
            <a:chExt cx="2340000" cy="2340000"/>
          </a:xfrm>
        </p:grpSpPr>
        <p:sp>
          <p:nvSpPr>
            <p:cNvPr id="8" name="Прямокутник: округлені кути 7">
              <a:extLst>
                <a:ext uri="{FF2B5EF4-FFF2-40B4-BE49-F238E27FC236}">
                  <a16:creationId xmlns:a16="http://schemas.microsoft.com/office/drawing/2014/main" id="{D060AB22-FF65-C581-106A-EF9B139B8FF0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" name="Рисунок 23" descr="Зображення, що містить грива, кобила, Фігурка тварини, кінь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D08B919-6562-23A8-BE63-E4D2C8C4E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0527" y="3429000"/>
              <a:ext cx="2219962" cy="2219962"/>
            </a:xfrm>
            <a:prstGeom prst="rect">
              <a:avLst/>
            </a:prstGeom>
          </p:spPr>
        </p:pic>
      </p:grp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DBCB6790-FC2E-0154-617E-0B6056065453}"/>
              </a:ext>
            </a:extLst>
          </p:cNvPr>
          <p:cNvGrpSpPr/>
          <p:nvPr/>
        </p:nvGrpSpPr>
        <p:grpSpPr>
          <a:xfrm>
            <a:off x="5283674" y="852625"/>
            <a:ext cx="2350322" cy="2429860"/>
            <a:chOff x="5283674" y="852625"/>
            <a:chExt cx="2350322" cy="2429860"/>
          </a:xfrm>
        </p:grpSpPr>
        <p:sp>
          <p:nvSpPr>
            <p:cNvPr id="9" name="Прямокутник: округлені кути 8">
              <a:extLst>
                <a:ext uri="{FF2B5EF4-FFF2-40B4-BE49-F238E27FC236}">
                  <a16:creationId xmlns:a16="http://schemas.microsoft.com/office/drawing/2014/main" id="{5EBA8B1F-1815-32A0-9C3E-094F39F64111}"/>
                </a:ext>
              </a:extLst>
            </p:cNvPr>
            <p:cNvSpPr/>
            <p:nvPr/>
          </p:nvSpPr>
          <p:spPr>
            <a:xfrm>
              <a:off x="5283674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7" name="Рисунок 26" descr="Зображення, що містить свиня, Свиневі, Домашня свиня, Фігурка тварини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9D46FA8-EDBF-A0FC-2B13-606820E54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3996" y="942485"/>
              <a:ext cx="2340000" cy="2340000"/>
            </a:xfrm>
            <a:prstGeom prst="rect">
              <a:avLst/>
            </a:prstGeom>
          </p:spPr>
        </p:pic>
      </p:grp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B7F57918-16ED-CDFC-C53C-2F330A832B36}"/>
              </a:ext>
            </a:extLst>
          </p:cNvPr>
          <p:cNvGrpSpPr/>
          <p:nvPr/>
        </p:nvGrpSpPr>
        <p:grpSpPr>
          <a:xfrm>
            <a:off x="2749287" y="3308962"/>
            <a:ext cx="2340000" cy="2340000"/>
            <a:chOff x="2749287" y="3308962"/>
            <a:chExt cx="2340000" cy="2340000"/>
          </a:xfrm>
        </p:grpSpPr>
        <p:sp>
          <p:nvSpPr>
            <p:cNvPr id="10" name="Прямокутник: округлені кути 9">
              <a:extLst>
                <a:ext uri="{FF2B5EF4-FFF2-40B4-BE49-F238E27FC236}">
                  <a16:creationId xmlns:a16="http://schemas.microsoft.com/office/drawing/2014/main" id="{A8B104B6-4F7E-CB06-2854-C19E86093801}"/>
                </a:ext>
              </a:extLst>
            </p:cNvPr>
            <p:cNvSpPr/>
            <p:nvPr/>
          </p:nvSpPr>
          <p:spPr>
            <a:xfrm>
              <a:off x="2749287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 descr="Зображення, що містить ссавець, єнот, Ракунові, морд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52BFD73D-1C03-4D65-56DE-DDF65D996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577" y="3382336"/>
              <a:ext cx="2266626" cy="2266626"/>
            </a:xfrm>
            <a:prstGeom prst="rect">
              <a:avLst/>
            </a:prstGeom>
          </p:spPr>
        </p:pic>
      </p:grp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0B1A2348-3D93-5C23-2C1C-8385A8CC35F3}"/>
              </a:ext>
            </a:extLst>
          </p:cNvPr>
          <p:cNvGrpSpPr/>
          <p:nvPr/>
        </p:nvGrpSpPr>
        <p:grpSpPr>
          <a:xfrm>
            <a:off x="2749287" y="3305960"/>
            <a:ext cx="2340000" cy="2340000"/>
            <a:chOff x="2749287" y="3305960"/>
            <a:chExt cx="2340000" cy="2340000"/>
          </a:xfrm>
        </p:grpSpPr>
        <p:sp>
          <p:nvSpPr>
            <p:cNvPr id="17" name="Прямокутник: округлені кути 16">
              <a:extLst>
                <a:ext uri="{FF2B5EF4-FFF2-40B4-BE49-F238E27FC236}">
                  <a16:creationId xmlns:a16="http://schemas.microsoft.com/office/drawing/2014/main" id="{4556149F-03B7-71AB-92AA-013967484FF4}"/>
                </a:ext>
              </a:extLst>
            </p:cNvPr>
            <p:cNvSpPr/>
            <p:nvPr/>
          </p:nvSpPr>
          <p:spPr>
            <a:xfrm>
              <a:off x="2749287" y="330596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3" name="Рисунок 32" descr="Зображення, що містить Механічна головоломка, скриня, куб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A4ED6B4-CF1E-293D-3A4F-59DCF25F8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5053" y="3428999"/>
              <a:ext cx="2049215" cy="2049215"/>
            </a:xfrm>
            <a:prstGeom prst="rect">
              <a:avLst/>
            </a:prstGeom>
          </p:spPr>
        </p:pic>
      </p:grp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70AC5260-5B4F-3C52-DEF7-39DC1133CE79}"/>
              </a:ext>
            </a:extLst>
          </p:cNvPr>
          <p:cNvGrpSpPr/>
          <p:nvPr/>
        </p:nvGrpSpPr>
        <p:grpSpPr>
          <a:xfrm>
            <a:off x="2736846" y="852625"/>
            <a:ext cx="2340000" cy="2340000"/>
            <a:chOff x="2736846" y="852625"/>
            <a:chExt cx="2340000" cy="2340000"/>
          </a:xfrm>
        </p:grpSpPr>
        <p:sp>
          <p:nvSpPr>
            <p:cNvPr id="19" name="Прямокутник: округлені кути 18">
              <a:extLst>
                <a:ext uri="{FF2B5EF4-FFF2-40B4-BE49-F238E27FC236}">
                  <a16:creationId xmlns:a16="http://schemas.microsoft.com/office/drawing/2014/main" id="{C10CACC4-BEB7-2B58-0E46-A1CA57F61050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 descr="Зображення, що містить Набивна іграшка, плюшевий ведмедик, ведмідь, іграш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94D5287-AB2D-811F-B531-2756713FC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577" y="858034"/>
              <a:ext cx="2266626" cy="2266626"/>
            </a:xfrm>
            <a:prstGeom prst="rect">
              <a:avLst/>
            </a:prstGeom>
          </p:spPr>
        </p:pic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9B383960-0D5F-D242-7470-22D8305551F9}"/>
              </a:ext>
            </a:extLst>
          </p:cNvPr>
          <p:cNvGrpSpPr/>
          <p:nvPr/>
        </p:nvGrpSpPr>
        <p:grpSpPr>
          <a:xfrm>
            <a:off x="5273352" y="847626"/>
            <a:ext cx="2340000" cy="2340000"/>
            <a:chOff x="5273352" y="847626"/>
            <a:chExt cx="2340000" cy="2340000"/>
          </a:xfrm>
        </p:grpSpPr>
        <p:sp>
          <p:nvSpPr>
            <p:cNvPr id="18" name="Прямокутник: округлені кути 17">
              <a:extLst>
                <a:ext uri="{FF2B5EF4-FFF2-40B4-BE49-F238E27FC236}">
                  <a16:creationId xmlns:a16="http://schemas.microsoft.com/office/drawing/2014/main" id="{CB8CEC4A-3750-1678-53DB-137B11F392EA}"/>
                </a:ext>
              </a:extLst>
            </p:cNvPr>
            <p:cNvSpPr/>
            <p:nvPr/>
          </p:nvSpPr>
          <p:spPr>
            <a:xfrm>
              <a:off x="5273352" y="84762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 descr="Зображення, що містить лялька, мультфільм, дівчинка, сукн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0EEA90F-F6E0-AA6F-1DCB-4E644252C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1167" y="949992"/>
              <a:ext cx="2139566" cy="2139566"/>
            </a:xfrm>
            <a:prstGeom prst="rect">
              <a:avLst/>
            </a:prstGeom>
          </p:spPr>
        </p:pic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6B3B2D64-0024-3956-0862-0FB235CD8151}"/>
              </a:ext>
            </a:extLst>
          </p:cNvPr>
          <p:cNvGrpSpPr/>
          <p:nvPr/>
        </p:nvGrpSpPr>
        <p:grpSpPr>
          <a:xfrm>
            <a:off x="5279711" y="3309464"/>
            <a:ext cx="2340000" cy="2340000"/>
            <a:chOff x="5279711" y="3309464"/>
            <a:chExt cx="2340000" cy="2340000"/>
          </a:xfrm>
        </p:grpSpPr>
        <p:sp>
          <p:nvSpPr>
            <p:cNvPr id="16" name="Прямокутник: округлені кути 15">
              <a:extLst>
                <a:ext uri="{FF2B5EF4-FFF2-40B4-BE49-F238E27FC236}">
                  <a16:creationId xmlns:a16="http://schemas.microsoft.com/office/drawing/2014/main" id="{21FCDAA0-A9AB-EA73-5244-8A00932D2AA2}"/>
                </a:ext>
              </a:extLst>
            </p:cNvPr>
            <p:cNvSpPr/>
            <p:nvPr/>
          </p:nvSpPr>
          <p:spPr>
            <a:xfrm>
              <a:off x="5279711" y="330946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BD55BE73-ACF9-A58F-73A4-3451A92D7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88213" y="3535682"/>
              <a:ext cx="2110278" cy="2110278"/>
            </a:xfrm>
            <a:prstGeom prst="rect">
              <a:avLst/>
            </a:prstGeom>
          </p:spPr>
        </p:pic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03EE66E9-B03E-B757-3D41-E5A946622D4C}"/>
              </a:ext>
            </a:extLst>
          </p:cNvPr>
          <p:cNvGrpSpPr/>
          <p:nvPr/>
        </p:nvGrpSpPr>
        <p:grpSpPr>
          <a:xfrm>
            <a:off x="5279711" y="3314857"/>
            <a:ext cx="2340000" cy="2340000"/>
            <a:chOff x="5279711" y="3314857"/>
            <a:chExt cx="2340000" cy="2340000"/>
          </a:xfrm>
        </p:grpSpPr>
        <p:sp>
          <p:nvSpPr>
            <p:cNvPr id="13" name="Прямокутник: округлені кути 12">
              <a:extLst>
                <a:ext uri="{FF2B5EF4-FFF2-40B4-BE49-F238E27FC236}">
                  <a16:creationId xmlns:a16="http://schemas.microsoft.com/office/drawing/2014/main" id="{CB6D1DD0-9B27-7160-E187-88ACA40222F9}"/>
                </a:ext>
              </a:extLst>
            </p:cNvPr>
            <p:cNvSpPr/>
            <p:nvPr/>
          </p:nvSpPr>
          <p:spPr>
            <a:xfrm>
              <a:off x="5279711" y="331485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534E446B-8F1A-F116-6F2E-0D29BAA30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84251" y="3440057"/>
              <a:ext cx="2110278" cy="2110278"/>
            </a:xfrm>
            <a:prstGeom prst="rect">
              <a:avLst/>
            </a:prstGeom>
          </p:spPr>
        </p:pic>
      </p:grpSp>
      <p:grpSp>
        <p:nvGrpSpPr>
          <p:cNvPr id="49" name="Групувати 48">
            <a:extLst>
              <a:ext uri="{FF2B5EF4-FFF2-40B4-BE49-F238E27FC236}">
                <a16:creationId xmlns:a16="http://schemas.microsoft.com/office/drawing/2014/main" id="{621F8A34-B6DE-8E2E-03C1-E05D18F0599F}"/>
              </a:ext>
            </a:extLst>
          </p:cNvPr>
          <p:cNvGrpSpPr/>
          <p:nvPr/>
        </p:nvGrpSpPr>
        <p:grpSpPr>
          <a:xfrm>
            <a:off x="2741831" y="858034"/>
            <a:ext cx="2355659" cy="2431958"/>
            <a:chOff x="2741831" y="858034"/>
            <a:chExt cx="2355659" cy="2431958"/>
          </a:xfrm>
        </p:grpSpPr>
        <p:sp>
          <p:nvSpPr>
            <p:cNvPr id="14" name="Прямокутник: округлені кути 13">
              <a:extLst>
                <a:ext uri="{FF2B5EF4-FFF2-40B4-BE49-F238E27FC236}">
                  <a16:creationId xmlns:a16="http://schemas.microsoft.com/office/drawing/2014/main" id="{6FA427E5-62B4-F0CA-7021-C54B91A90E09}"/>
                </a:ext>
              </a:extLst>
            </p:cNvPr>
            <p:cNvSpPr/>
            <p:nvPr/>
          </p:nvSpPr>
          <p:spPr>
            <a:xfrm>
              <a:off x="2741831" y="85803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8" name="Рисунок 47" descr="Зображення, що містить коло, Фотографія натюрморту, дизайн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80E72AF-7E14-BDD8-23A9-AEA37BB65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7490" y="949992"/>
              <a:ext cx="2340000" cy="2340000"/>
            </a:xfrm>
            <a:prstGeom prst="rect">
              <a:avLst/>
            </a:prstGeom>
          </p:spPr>
        </p:pic>
      </p:grpSp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77A88C7E-75DA-8E89-9631-87A92C721959}"/>
              </a:ext>
            </a:extLst>
          </p:cNvPr>
          <p:cNvGrpSpPr/>
          <p:nvPr/>
        </p:nvGrpSpPr>
        <p:grpSpPr>
          <a:xfrm>
            <a:off x="5246974" y="841772"/>
            <a:ext cx="2359730" cy="2488601"/>
            <a:chOff x="5253975" y="842627"/>
            <a:chExt cx="2359730" cy="2488601"/>
          </a:xfrm>
        </p:grpSpPr>
        <p:sp>
          <p:nvSpPr>
            <p:cNvPr id="15" name="Прямокутник: округлені кути 14">
              <a:extLst>
                <a:ext uri="{FF2B5EF4-FFF2-40B4-BE49-F238E27FC236}">
                  <a16:creationId xmlns:a16="http://schemas.microsoft.com/office/drawing/2014/main" id="{2D27211F-464C-7E33-B5CA-7640A3DD7C6F}"/>
                </a:ext>
              </a:extLst>
            </p:cNvPr>
            <p:cNvSpPr/>
            <p:nvPr/>
          </p:nvSpPr>
          <p:spPr>
            <a:xfrm>
              <a:off x="5273705" y="84262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4" name="Групувати 53">
              <a:extLst>
                <a:ext uri="{FF2B5EF4-FFF2-40B4-BE49-F238E27FC236}">
                  <a16:creationId xmlns:a16="http://schemas.microsoft.com/office/drawing/2014/main" id="{B5D83749-8779-57AB-00D0-6160AE9AA2D7}"/>
                </a:ext>
              </a:extLst>
            </p:cNvPr>
            <p:cNvGrpSpPr/>
            <p:nvPr/>
          </p:nvGrpSpPr>
          <p:grpSpPr>
            <a:xfrm>
              <a:off x="5253975" y="921766"/>
              <a:ext cx="2340000" cy="2409462"/>
              <a:chOff x="-167115" y="-252364"/>
              <a:chExt cx="5466883" cy="5615108"/>
            </a:xfrm>
          </p:grpSpPr>
          <p:pic>
            <p:nvPicPr>
              <p:cNvPr id="53" name="Рисунок 52" descr="Зображення, що містить посуд, Сервірування, Блюдо, коло&#10;&#10;Вміст, створений ШІ, може бути неправильним.">
                <a:extLst>
                  <a:ext uri="{FF2B5EF4-FFF2-40B4-BE49-F238E27FC236}">
                    <a16:creationId xmlns:a16="http://schemas.microsoft.com/office/drawing/2014/main" id="{0084270B-A951-63BE-5D38-E13E9E7BDC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67115" y="-104139"/>
                <a:ext cx="5466883" cy="5466883"/>
              </a:xfrm>
              <a:prstGeom prst="rect">
                <a:avLst/>
              </a:prstGeom>
            </p:spPr>
          </p:pic>
          <p:pic>
            <p:nvPicPr>
              <p:cNvPr id="51" name="Рисунок 50" descr="Зображення, що містить їжа, Індиче м’ясо, День подяки, Смажене курча&#10;&#10;Вміст, створений ШІ, може бути неправильним.">
                <a:extLst>
                  <a:ext uri="{FF2B5EF4-FFF2-40B4-BE49-F238E27FC236}">
                    <a16:creationId xmlns:a16="http://schemas.microsoft.com/office/drawing/2014/main" id="{09F5A5AC-44E1-B583-AC6F-9D8F8AA555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868" y="-252364"/>
                <a:ext cx="4535107" cy="4535108"/>
              </a:xfrm>
              <a:prstGeom prst="rect">
                <a:avLst/>
              </a:prstGeom>
            </p:spPr>
          </p:pic>
        </p:grpSp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6EEA40DD-404F-BF4A-B635-EE0832964462}"/>
              </a:ext>
            </a:extLst>
          </p:cNvPr>
          <p:cNvGrpSpPr/>
          <p:nvPr/>
        </p:nvGrpSpPr>
        <p:grpSpPr>
          <a:xfrm>
            <a:off x="2751811" y="3298904"/>
            <a:ext cx="2340000" cy="2340000"/>
            <a:chOff x="2751811" y="3298904"/>
            <a:chExt cx="2340000" cy="2340000"/>
          </a:xfrm>
        </p:grpSpPr>
        <p:sp>
          <p:nvSpPr>
            <p:cNvPr id="12" name="Прямокутник: округлені кути 11">
              <a:extLst>
                <a:ext uri="{FF2B5EF4-FFF2-40B4-BE49-F238E27FC236}">
                  <a16:creationId xmlns:a16="http://schemas.microsoft.com/office/drawing/2014/main" id="{6676DD2A-0503-AA46-CD33-818FA4E7E5B9}"/>
                </a:ext>
              </a:extLst>
            </p:cNvPr>
            <p:cNvSpPr/>
            <p:nvPr/>
          </p:nvSpPr>
          <p:spPr>
            <a:xfrm>
              <a:off x="2751811" y="329890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7" name="Рисунок 56" descr="Зображення, що містить їжа, миска, суп, овоч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042F4A3-7C4F-9175-794C-E7623D344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0443" y="3414389"/>
              <a:ext cx="2063825" cy="2063825"/>
            </a:xfrm>
            <a:prstGeom prst="rect">
              <a:avLst/>
            </a:prstGeom>
          </p:spPr>
        </p:pic>
      </p:grpSp>
      <p:grpSp>
        <p:nvGrpSpPr>
          <p:cNvPr id="62" name="Групувати 61">
            <a:extLst>
              <a:ext uri="{FF2B5EF4-FFF2-40B4-BE49-F238E27FC236}">
                <a16:creationId xmlns:a16="http://schemas.microsoft.com/office/drawing/2014/main" id="{3ED83F5A-FCA7-8BF4-1619-C8C8604186D7}"/>
              </a:ext>
            </a:extLst>
          </p:cNvPr>
          <p:cNvGrpSpPr/>
          <p:nvPr/>
        </p:nvGrpSpPr>
        <p:grpSpPr>
          <a:xfrm>
            <a:off x="2662014" y="760667"/>
            <a:ext cx="2458537" cy="2458537"/>
            <a:chOff x="2662014" y="760667"/>
            <a:chExt cx="2458537" cy="2458537"/>
          </a:xfrm>
        </p:grpSpPr>
        <p:sp>
          <p:nvSpPr>
            <p:cNvPr id="4" name="Прямокутник: округлені кути 3">
              <a:extLst>
                <a:ext uri="{FF2B5EF4-FFF2-40B4-BE49-F238E27FC236}">
                  <a16:creationId xmlns:a16="http://schemas.microsoft.com/office/drawing/2014/main" id="{4090A412-7653-E774-CDB8-206BD5440A1A}"/>
                </a:ext>
              </a:extLst>
            </p:cNvPr>
            <p:cNvSpPr/>
            <p:nvPr/>
          </p:nvSpPr>
          <p:spPr>
            <a:xfrm>
              <a:off x="2736311" y="84857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1" name="Рисунок 60" descr="Зображення, що містить транспорт, механічна лопата, Будівельне обладнання, ескіз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326FA76B-7FCF-1368-3D1B-F773EA108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2014" y="760667"/>
              <a:ext cx="2458537" cy="2458537"/>
            </a:xfrm>
            <a:prstGeom prst="rect">
              <a:avLst/>
            </a:prstGeom>
          </p:spPr>
        </p:pic>
      </p:grpSp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0F913D92-AABB-6821-0494-FEEB5C162FA8}"/>
              </a:ext>
            </a:extLst>
          </p:cNvPr>
          <p:cNvGrpSpPr/>
          <p:nvPr/>
        </p:nvGrpSpPr>
        <p:grpSpPr>
          <a:xfrm>
            <a:off x="2644110" y="3181772"/>
            <a:ext cx="2563325" cy="2563325"/>
            <a:chOff x="2644110" y="3181772"/>
            <a:chExt cx="2563325" cy="2563325"/>
          </a:xfrm>
        </p:grpSpPr>
        <p:sp>
          <p:nvSpPr>
            <p:cNvPr id="7" name="Прямокутник: округлені кути 6">
              <a:extLst>
                <a:ext uri="{FF2B5EF4-FFF2-40B4-BE49-F238E27FC236}">
                  <a16:creationId xmlns:a16="http://schemas.microsoft.com/office/drawing/2014/main" id="{8D8CAE0C-E471-8C72-7BB7-CE7CCD02F4CD}"/>
                </a:ext>
              </a:extLst>
            </p:cNvPr>
            <p:cNvSpPr/>
            <p:nvPr/>
          </p:nvSpPr>
          <p:spPr>
            <a:xfrm>
              <a:off x="2755773" y="330596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4" name="Рисунок 63" descr="Зображення, що містить транспортний засіб, колесо, транспорт, Наземний транспортний засіб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8081A84-DC48-2E3C-4857-A696B23E9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4110" y="3181772"/>
              <a:ext cx="2563325" cy="2563325"/>
            </a:xfrm>
            <a:prstGeom prst="rect">
              <a:avLst/>
            </a:prstGeom>
          </p:spPr>
        </p:pic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1413CF81-58BC-A262-F145-D17FD3859BD1}"/>
              </a:ext>
            </a:extLst>
          </p:cNvPr>
          <p:cNvGrpSpPr/>
          <p:nvPr/>
        </p:nvGrpSpPr>
        <p:grpSpPr>
          <a:xfrm>
            <a:off x="5279711" y="3283709"/>
            <a:ext cx="2340000" cy="2365755"/>
            <a:chOff x="5279711" y="3283709"/>
            <a:chExt cx="2340000" cy="2365755"/>
          </a:xfrm>
        </p:grpSpPr>
        <p:sp>
          <p:nvSpPr>
            <p:cNvPr id="59" name="Прямокутник: округлені кути 58">
              <a:extLst>
                <a:ext uri="{FF2B5EF4-FFF2-40B4-BE49-F238E27FC236}">
                  <a16:creationId xmlns:a16="http://schemas.microsoft.com/office/drawing/2014/main" id="{C55C4A89-A347-F771-3F55-3CE55043F962}"/>
                </a:ext>
              </a:extLst>
            </p:cNvPr>
            <p:cNvSpPr/>
            <p:nvPr/>
          </p:nvSpPr>
          <p:spPr>
            <a:xfrm>
              <a:off x="5279711" y="330946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1D048780-4B3E-0FE1-D34C-D24E2C5B9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1449" y="3283709"/>
              <a:ext cx="2266626" cy="2266626"/>
            </a:xfrm>
            <a:prstGeom prst="rect">
              <a:avLst/>
            </a:prstGeom>
          </p:spPr>
        </p:pic>
      </p:grpSp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EFA66018-E175-49DE-CC2E-76C7334B9AAF}"/>
              </a:ext>
            </a:extLst>
          </p:cNvPr>
          <p:cNvGrpSpPr/>
          <p:nvPr/>
        </p:nvGrpSpPr>
        <p:grpSpPr>
          <a:xfrm>
            <a:off x="5127577" y="709762"/>
            <a:ext cx="2500573" cy="2500573"/>
            <a:chOff x="5127577" y="709762"/>
            <a:chExt cx="2500573" cy="2500573"/>
          </a:xfrm>
        </p:grpSpPr>
        <p:sp>
          <p:nvSpPr>
            <p:cNvPr id="11" name="Прямокутник: округлені кути 10">
              <a:extLst>
                <a:ext uri="{FF2B5EF4-FFF2-40B4-BE49-F238E27FC236}">
                  <a16:creationId xmlns:a16="http://schemas.microsoft.com/office/drawing/2014/main" id="{022AC275-5F86-4940-3453-BAAE96EC02A5}"/>
                </a:ext>
              </a:extLst>
            </p:cNvPr>
            <p:cNvSpPr/>
            <p:nvPr/>
          </p:nvSpPr>
          <p:spPr>
            <a:xfrm>
              <a:off x="5261184" y="83106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481DEACE-9ADC-D866-9D13-6D97023D5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27577" y="709762"/>
              <a:ext cx="2500573" cy="2500573"/>
            </a:xfrm>
            <a:prstGeom prst="rect">
              <a:avLst/>
            </a:prstGeom>
          </p:spPr>
        </p:pic>
      </p:grpSp>
      <p:grpSp>
        <p:nvGrpSpPr>
          <p:cNvPr id="77" name="Групувати 76">
            <a:extLst>
              <a:ext uri="{FF2B5EF4-FFF2-40B4-BE49-F238E27FC236}">
                <a16:creationId xmlns:a16="http://schemas.microsoft.com/office/drawing/2014/main" id="{67056052-6E22-6682-E26E-D5282A56D303}"/>
              </a:ext>
            </a:extLst>
          </p:cNvPr>
          <p:cNvGrpSpPr/>
          <p:nvPr/>
        </p:nvGrpSpPr>
        <p:grpSpPr>
          <a:xfrm>
            <a:off x="2681322" y="825171"/>
            <a:ext cx="2458538" cy="2458538"/>
            <a:chOff x="2681322" y="825171"/>
            <a:chExt cx="2458538" cy="2458538"/>
          </a:xfrm>
        </p:grpSpPr>
        <p:sp>
          <p:nvSpPr>
            <p:cNvPr id="73" name="Прямокутник: округлені кути 72">
              <a:extLst>
                <a:ext uri="{FF2B5EF4-FFF2-40B4-BE49-F238E27FC236}">
                  <a16:creationId xmlns:a16="http://schemas.microsoft.com/office/drawing/2014/main" id="{E40BE8EB-059A-978B-23D3-F27BEA484EEE}"/>
                </a:ext>
              </a:extLst>
            </p:cNvPr>
            <p:cNvSpPr/>
            <p:nvPr/>
          </p:nvSpPr>
          <p:spPr>
            <a:xfrm>
              <a:off x="2740555" y="86293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6" name="Рисунок 75" descr="Зображення, що містить меблі, Підлокітник, Матрас, Клубне крісло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69E4E5C0-E493-B1B6-DF3B-B400006CC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1322" y="825171"/>
              <a:ext cx="2458538" cy="2458538"/>
            </a:xfrm>
            <a:prstGeom prst="rect">
              <a:avLst/>
            </a:prstGeom>
          </p:spPr>
        </p:pic>
      </p:grp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11A5B7BB-19A6-072B-1634-A5AA7C5D03FF}"/>
              </a:ext>
            </a:extLst>
          </p:cNvPr>
          <p:cNvGrpSpPr/>
          <p:nvPr/>
        </p:nvGrpSpPr>
        <p:grpSpPr>
          <a:xfrm>
            <a:off x="5252989" y="830026"/>
            <a:ext cx="2340000" cy="2340000"/>
            <a:chOff x="5252989" y="830026"/>
            <a:chExt cx="2340000" cy="2340000"/>
          </a:xfrm>
        </p:grpSpPr>
        <p:sp>
          <p:nvSpPr>
            <p:cNvPr id="74" name="Прямокутник: округлені кути 73">
              <a:extLst>
                <a:ext uri="{FF2B5EF4-FFF2-40B4-BE49-F238E27FC236}">
                  <a16:creationId xmlns:a16="http://schemas.microsoft.com/office/drawing/2014/main" id="{AD4733ED-3F7E-DFB9-D8A7-DD94E24AAC71}"/>
                </a:ext>
              </a:extLst>
            </p:cNvPr>
            <p:cNvSpPr/>
            <p:nvPr/>
          </p:nvSpPr>
          <p:spPr>
            <a:xfrm>
              <a:off x="5252989" y="83002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9" name="Рисунок 78" descr="Зображення, що містить меблі, диван, Диван, Матрас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CF747AFE-9248-AFF6-5E8D-B7CF1C362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143" y="959225"/>
              <a:ext cx="2169237" cy="2169237"/>
            </a:xfrm>
            <a:prstGeom prst="rect">
              <a:avLst/>
            </a:prstGeom>
          </p:spPr>
        </p:pic>
      </p:grpSp>
      <p:grpSp>
        <p:nvGrpSpPr>
          <p:cNvPr id="83" name="Групувати 82">
            <a:extLst>
              <a:ext uri="{FF2B5EF4-FFF2-40B4-BE49-F238E27FC236}">
                <a16:creationId xmlns:a16="http://schemas.microsoft.com/office/drawing/2014/main" id="{10C0D8B2-B4D4-9FC7-7EE2-04D9BE6E94B1}"/>
              </a:ext>
            </a:extLst>
          </p:cNvPr>
          <p:cNvGrpSpPr/>
          <p:nvPr/>
        </p:nvGrpSpPr>
        <p:grpSpPr>
          <a:xfrm>
            <a:off x="5293996" y="3298904"/>
            <a:ext cx="2340000" cy="2340000"/>
            <a:chOff x="5293996" y="3298904"/>
            <a:chExt cx="2340000" cy="2340000"/>
          </a:xfrm>
        </p:grpSpPr>
        <p:sp>
          <p:nvSpPr>
            <p:cNvPr id="72" name="Прямокутник: округлені кути 71">
              <a:extLst>
                <a:ext uri="{FF2B5EF4-FFF2-40B4-BE49-F238E27FC236}">
                  <a16:creationId xmlns:a16="http://schemas.microsoft.com/office/drawing/2014/main" id="{C450171A-704C-9979-3683-4D0D4484A45E}"/>
                </a:ext>
              </a:extLst>
            </p:cNvPr>
            <p:cNvSpPr/>
            <p:nvPr/>
          </p:nvSpPr>
          <p:spPr>
            <a:xfrm>
              <a:off x="5293996" y="329890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2" name="Рисунок 81" descr="Зображення, що містить полиця, книга, Стелаж, у приміщенн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F145062-052B-1BA0-09EC-B9B67C9B7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2473" y="3340431"/>
              <a:ext cx="2266626" cy="2266626"/>
            </a:xfrm>
            <a:prstGeom prst="rect">
              <a:avLst/>
            </a:prstGeom>
          </p:spPr>
        </p:pic>
      </p:grpSp>
      <p:grpSp>
        <p:nvGrpSpPr>
          <p:cNvPr id="86" name="Групувати 85">
            <a:extLst>
              <a:ext uri="{FF2B5EF4-FFF2-40B4-BE49-F238E27FC236}">
                <a16:creationId xmlns:a16="http://schemas.microsoft.com/office/drawing/2014/main" id="{26D95B13-56E6-7142-BD2E-EDF17D1895B6}"/>
              </a:ext>
            </a:extLst>
          </p:cNvPr>
          <p:cNvGrpSpPr/>
          <p:nvPr/>
        </p:nvGrpSpPr>
        <p:grpSpPr>
          <a:xfrm>
            <a:off x="2755772" y="3300405"/>
            <a:ext cx="2340000" cy="2340000"/>
            <a:chOff x="2755772" y="3300405"/>
            <a:chExt cx="2340000" cy="2340000"/>
          </a:xfrm>
        </p:grpSpPr>
        <p:sp>
          <p:nvSpPr>
            <p:cNvPr id="2" name="Прямокутник: округлені кути 1">
              <a:extLst>
                <a:ext uri="{FF2B5EF4-FFF2-40B4-BE49-F238E27FC236}">
                  <a16:creationId xmlns:a16="http://schemas.microsoft.com/office/drawing/2014/main" id="{8D8CAE0C-E471-8C72-7BB7-CE7CCD02F4CD}"/>
                </a:ext>
              </a:extLst>
            </p:cNvPr>
            <p:cNvSpPr/>
            <p:nvPr/>
          </p:nvSpPr>
          <p:spPr>
            <a:xfrm>
              <a:off x="2755772" y="330040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5" name="Рисунок 84" descr="Зображення, що містить мультфільм, картинки, іграш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B6A3900-E58F-2A30-EA87-B7364FE85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090" y="3419200"/>
              <a:ext cx="2010614" cy="2010614"/>
            </a:xfrm>
            <a:prstGeom prst="rect">
              <a:avLst/>
            </a:prstGeom>
          </p:spPr>
        </p:pic>
      </p:grpSp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42550F32-5E85-6CD9-2FED-249149DFD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6517" y="5745097"/>
            <a:ext cx="1046464" cy="905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4A500172-94C6-C2DC-A567-CD68D1971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62182" y="1240992"/>
            <a:ext cx="5169584" cy="5261901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94152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02EBFA2-635E-477F-B73F-F96FB5AFAE5A}"/>
</file>

<file path=customXml/itemProps2.xml><?xml version="1.0" encoding="utf-8"?>
<ds:datastoreItem xmlns:ds="http://schemas.openxmlformats.org/officeDocument/2006/customXml" ds:itemID="{7D891C47-965A-4EBC-B91A-76D933890B6A}"/>
</file>

<file path=customXml/itemProps3.xml><?xml version="1.0" encoding="utf-8"?>
<ds:datastoreItem xmlns:ds="http://schemas.openxmlformats.org/officeDocument/2006/customXml" ds:itemID="{44700947-07E2-4DAB-8CAA-2A226B991AAC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2</cp:revision>
  <dcterms:created xsi:type="dcterms:W3CDTF">2025-04-21T06:27:21Z</dcterms:created>
  <dcterms:modified xsi:type="dcterms:W3CDTF">2025-04-21T09:17:46Z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