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09.08.2024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6" y="1094365"/>
            <a:ext cx="1959020" cy="1940669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525" y="1087546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95" y="116044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50960" y="4086283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943368" y="1172418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35224" y="4267043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53626" y="428659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92331" y="939524"/>
            <a:ext cx="2134535" cy="205531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701298-4837-1006-5FA0-3356C6CAA24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13" t="6318" r="6365" b="9973"/>
          <a:stretch>
            <a:fillRect/>
          </a:stretch>
        </p:blipFill>
        <p:spPr>
          <a:xfrm>
            <a:off x="11136560" y="94126"/>
            <a:ext cx="816569" cy="717317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3595" y="2201812"/>
            <a:ext cx="3264841" cy="3264841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134043" y="4303122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89" y="-9357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92" y="939014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29970" y="4551227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01" y="1114918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082837" y="4331121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19</cp:revision>
  <dcterms:created xsi:type="dcterms:W3CDTF">2022-04-03T11:29:35Z</dcterms:created>
  <dcterms:modified xsi:type="dcterms:W3CDTF">2024-08-09T08:45:20Z</dcterms:modified>
</cp:coreProperties>
</file>