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80" y="3718496"/>
            <a:ext cx="2714943" cy="27149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