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D89A93-B019-41B1-BE2F-319D19F1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" y="2718279"/>
            <a:ext cx="3943329" cy="394332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