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audio" Target="../media/audio2.wav"/><Relationship Id="rId2" Type="http://schemas.openxmlformats.org/officeDocument/2006/relationships/image" Target="../media/image2.png"/><Relationship Id="rId19" Type="http://schemas.openxmlformats.org/officeDocument/2006/relationships/audio" Target="../media/audio1.wav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832860"/>
            <a:ext cx="3025140" cy="302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