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6363970" y="2419350"/>
            <a:ext cx="26955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