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03.03.2025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778" y="4440490"/>
            <a:ext cx="2166554" cy="216655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0BB4EB-2903-455F-EA1A-E805030D8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88" y="611112"/>
            <a:ext cx="1183512" cy="118351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E961D0A-154C-5AF5-833A-350211705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8745" y="1920279"/>
            <a:ext cx="1183512" cy="118351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974FED0-5DB2-038B-8DD6-51C6C0515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11774" y="560855"/>
            <a:ext cx="1183512" cy="11835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4C46BC8-07A4-5B98-BFCF-C49809E1F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7603" y="3645353"/>
            <a:ext cx="1183512" cy="11835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9D9EDB3-BC57-166A-96BF-CBAD92A86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31066" y="3352031"/>
            <a:ext cx="687063" cy="68706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353CE66-12C7-1A5D-763E-3CFA3B563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365" y="4274318"/>
            <a:ext cx="1475766" cy="147576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E184C09-9B64-E09F-9D0C-2778E998F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76697" y="4867699"/>
            <a:ext cx="1593510" cy="159351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066" y="332100"/>
            <a:ext cx="2100387" cy="2074784"/>
            <a:chOff x="2631387" y="332102"/>
            <a:chExt cx="2100387" cy="207478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6661" y="371773"/>
              <a:ext cx="2035113" cy="2035113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638" y="332098"/>
            <a:ext cx="2083784" cy="2096929"/>
            <a:chOff x="6798959" y="332100"/>
            <a:chExt cx="2083784" cy="2096929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9650" y="409608"/>
              <a:ext cx="2019421" cy="2019421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4852" y="4461296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8827" y="4533148"/>
              <a:ext cx="1901117" cy="1901117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94084" y="2388458"/>
            <a:ext cx="2161739" cy="2161739"/>
            <a:chOff x="4694405" y="2388460"/>
            <a:chExt cx="2161739" cy="2161739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94405" y="2388460"/>
              <a:ext cx="2161739" cy="216173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068" y="4461297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2336" y="4507607"/>
              <a:ext cx="2003751" cy="2003751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636" y="2396696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6144" y="2523268"/>
              <a:ext cx="1917016" cy="191701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513954" y="2284592"/>
            <a:ext cx="2308676" cy="2308676"/>
            <a:chOff x="2514275" y="2284594"/>
            <a:chExt cx="2308676" cy="23086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4275" y="2284594"/>
              <a:ext cx="2308676" cy="2308676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282" y="4461297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282" y="4559376"/>
              <a:ext cx="1906969" cy="190696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282" y="2396699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742" y="2454637"/>
              <a:ext cx="1952001" cy="19520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282" y="332100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" r="3261"/>
            <a:stretch/>
          </p:blipFill>
          <p:spPr>
            <a:xfrm>
              <a:off x="707520" y="435717"/>
              <a:ext cx="1720911" cy="184097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646956" y="186044"/>
            <a:ext cx="2267148" cy="2267148"/>
            <a:chOff x="4647277" y="186046"/>
            <a:chExt cx="2267148" cy="2267148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7277" y="186046"/>
              <a:ext cx="2267148" cy="2267148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94" y="1419316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94B2AE2-2136-4B46-AFB8-DAC5D59A9B3E}"/>
</file>

<file path=customXml/itemProps2.xml><?xml version="1.0" encoding="utf-8"?>
<ds:datastoreItem xmlns:ds="http://schemas.openxmlformats.org/officeDocument/2006/customXml" ds:itemID="{D787051C-27BB-4C1A-8C7A-C7C24D10108A}"/>
</file>

<file path=customXml/itemProps3.xml><?xml version="1.0" encoding="utf-8"?>
<ds:datastoreItem xmlns:ds="http://schemas.openxmlformats.org/officeDocument/2006/customXml" ds:itemID="{38FB2812-3D42-4EF9-A7EE-1EFCC2C26D67}"/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2025-02-21T13:24:50Z</dcterms:created>
  <dcterms:modified xsi:type="dcterms:W3CDTF">2025-03-03T14:09:43Z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