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06/24/2025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4" y="3142424"/>
            <a:ext cx="3066545" cy="306654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550235" y="351906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B65A72E-5F2F-B7AF-1A1A-4AC537AFF24E}"/>
              </a:ext>
            </a:extLst>
          </p:cNvPr>
          <p:cNvSpPr/>
          <p:nvPr/>
        </p:nvSpPr>
        <p:spPr>
          <a:xfrm>
            <a:off x="550235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AA2D122-0110-78CA-73F6-140B5194F972}"/>
              </a:ext>
            </a:extLst>
          </p:cNvPr>
          <p:cNvSpPr/>
          <p:nvPr/>
        </p:nvSpPr>
        <p:spPr>
          <a:xfrm>
            <a:off x="550235" y="3923390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5227B9-CD38-0EFF-BAB8-94034685AEE2}"/>
              </a:ext>
            </a:extLst>
          </p:cNvPr>
          <p:cNvSpPr/>
          <p:nvPr/>
        </p:nvSpPr>
        <p:spPr>
          <a:xfrm>
            <a:off x="6440653" y="342202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179B053-6F15-5097-8D31-44D80675F5D6}"/>
              </a:ext>
            </a:extLst>
          </p:cNvPr>
          <p:cNvSpPr/>
          <p:nvPr/>
        </p:nvSpPr>
        <p:spPr>
          <a:xfrm>
            <a:off x="3515933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2F80A45-BB12-D1E3-C9E0-906C1AE3D0BB}"/>
              </a:ext>
            </a:extLst>
          </p:cNvPr>
          <p:cNvSpPr/>
          <p:nvPr/>
        </p:nvSpPr>
        <p:spPr>
          <a:xfrm>
            <a:off x="6440653" y="3990244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67066B-F552-7775-FFBC-4E26E83085D6}"/>
              </a:ext>
            </a:extLst>
          </p:cNvPr>
          <p:cNvSpPr/>
          <p:nvPr/>
        </p:nvSpPr>
        <p:spPr>
          <a:xfrm>
            <a:off x="6440653" y="2166223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0C13D4-E092-F8E2-3D01-911E83A06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712" y="2360302"/>
            <a:ext cx="1298526" cy="12985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C47C6A61-8D02-519E-D08B-2D14044D6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3" y="4094962"/>
            <a:ext cx="1141979" cy="114197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86768F9-4D7D-277E-37FB-F8193A92A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03" y="2408168"/>
            <a:ext cx="1076056" cy="10760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F5B15D-5EBE-9138-CAD4-3C5729F62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348" y="492475"/>
            <a:ext cx="1462565" cy="146256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8EC87B-B7EC-2B91-3D74-9DCD9FC56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03" y="2467065"/>
            <a:ext cx="975902" cy="97590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7B44F2-AD13-ACC4-939D-EBBD62E3F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080">
            <a:off x="7096338" y="4065486"/>
            <a:ext cx="1200931" cy="120093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яйцо, Птичье гнездо, гнезд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20CAD26-49B2-64F6-0ABF-993E3C779E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4" y="407247"/>
            <a:ext cx="1483267" cy="14832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7CD4E01-A9C8-12CE-8737-3F1706EA4F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3" y="328757"/>
            <a:ext cx="1640248" cy="164024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46A3034-DCCD-8DFC-58E7-CFF6186984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2" y="2116547"/>
            <a:ext cx="1640248" cy="164024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EBCC9A70-20B3-1C50-7DB5-7160A042C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874534" y="3900215"/>
            <a:ext cx="1298526" cy="164024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D1540C07-8EB4-5EA3-9AFE-B13BDB9E5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3834208" y="2106317"/>
            <a:ext cx="1298526" cy="16402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F3B08916-B13F-DD33-67A1-725EC16928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762348" y="310871"/>
            <a:ext cx="1298526" cy="164024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7470ED7B-FC8A-C1FB-1F28-531A128CD0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781079" y="2126072"/>
            <a:ext cx="1298526" cy="164024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BFA09716-12A2-25E3-7150-1EDEF5B0ED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791544" y="3972604"/>
            <a:ext cx="1298526" cy="164024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10" y="40724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848CC9-7DFC-497C-9306-AD3FEA9641D4}"/>
</file>

<file path=customXml/itemProps2.xml><?xml version="1.0" encoding="utf-8"?>
<ds:datastoreItem xmlns:ds="http://schemas.openxmlformats.org/officeDocument/2006/customXml" ds:itemID="{8DF822AE-C65D-4D0D-A581-74CCC8B37CD8}"/>
</file>

<file path=customXml/itemProps3.xml><?xml version="1.0" encoding="utf-8"?>
<ds:datastoreItem xmlns:ds="http://schemas.openxmlformats.org/officeDocument/2006/customXml" ds:itemID="{A48E9BB1-A230-4075-A310-C9B9C78DADBB}"/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2024-07-21T13:02:50Z</dcterms:created>
  <dcterms:modified xsi:type="dcterms:W3CDTF">2025-06-24T08:44:11Z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