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134" y="2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7B4F2-DD57-4F62-A5E2-728DA8BA4EAA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AD3B1-D4E7-4C55-B281-710D504F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7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AD3B1-D4E7-4C55-B281-710D504F3A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5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AA722-7B54-C907-3C91-3EFA050D1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C43944-5B6C-B6D7-745D-CF2C13EB3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4AB84-F557-B6F5-0EE4-789D7D4C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F4442-5F66-7A2F-1C1E-2846580D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7FEC0-B1B8-F6E0-87B7-8D9EC8BA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05280-6DA5-8997-99CD-3296CF93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E8223C-6B3B-75CD-A5BA-CB5426FC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B8CEB-C48D-FB62-E576-33D56D94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EC84E-8845-B520-DFDB-2904161A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9A160-8321-715F-AA46-BE96D1F3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ECBCA0-78BA-CB6A-CF57-8951A127C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00AEDC-C183-C6CB-F1E6-0E56A943E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FB98D-713B-4DEC-BB45-D0E97D79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7782DB-6915-8FDD-4779-42A5367E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1EC6A-148B-FB0B-8EE9-1DE315F3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5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51604-CCD2-59B2-2273-06EE7CD9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2F1ED-3EEA-FD8C-C311-C1A7468C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B96DD-BB72-38F6-4722-539EAB7C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194C6-E786-D11B-0C8C-1AC12A89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C1C78-F8CB-CC12-16DB-32FE1D33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1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0828D-98DB-7B66-DADD-E965DAE0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24C49-28B5-6311-B235-71BCE16A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D569D-E2E1-3BB4-506F-B3D2AF44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FAFAB-EAC1-9CEE-90B1-9CC6EDAD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48A31-16FA-A093-69BD-D801C530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3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7D103-077E-8998-43DC-311FEEA5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487C2-88B9-3204-A873-603D80FF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B4D723-B674-B76D-5A6B-13C57E2A5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1791B6-1ABB-3142-1642-3E5771C8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E53AA6-87B2-7DC4-23A2-3530F5DB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BA611-6150-57A2-E8C3-34619C63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5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962D2-0816-A3B1-09DE-8AB9DCB0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EE429-5F7F-181D-87C4-54023AAE4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FC9AB8-98B8-C3DE-236D-CD788328B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151D08-AB11-4EC5-EAA5-A2ED64ED5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916998-85A9-EC9D-4158-0CEAF20FA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F36CC0-00CD-0556-58F8-13D2C087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4BC470-73D7-9E7F-FFCB-62D41A5F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8E8AD1-F410-41D2-050F-1A694C1F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1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AB73E-3D07-6189-4DC0-17227A62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10846A-8731-43EA-F610-E2DC1E0A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9F6780-749D-9351-BA51-E2175287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4044D-4E11-5108-FD23-B7A81751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7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D38CAD-3F69-FFC1-B088-548B288F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F73B5-8D04-97E1-1D6C-46E4B9A9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DD582-DAB3-D212-3FF9-891BEB01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56801-9F27-DA20-FD3F-A7FB34F7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4008D1-3692-31CA-3636-54D31FBA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9051C-85C0-36C9-4DC3-4FC50EB14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DE8786-9B81-87F6-496C-AE6680A7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72E68-F361-590C-A5E9-E269A9A4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664D7-D93F-8DCA-C747-204A464C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3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FC074-B5A2-C8B1-E6D1-1BCCEAEC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1136C6-D3C2-9AD9-34E5-F4C000470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081E4-B561-C594-7329-DCA9727E1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3B0287-1C25-C6D2-2054-0AA7668A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AF94E9-1E12-B084-A577-A30CA26B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639A2-425B-603E-738B-4E4A7E9D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8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B4138-1F69-AA6E-498A-EC108E45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332CBC-22A5-1F31-21FA-F9B8D9762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A92B5-E986-9B41-31E3-054A55E11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A6CB2-4B53-87C9-C5C6-795DA5F8D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B1EB6-11A8-4829-3853-30643A385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9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722F7-6A1A-CDB0-4409-C0237F284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48A2F1-A0BA-655E-1B27-1B8C4A445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B4DE1E-9431-1DE5-3FF2-7DC358FA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B8D5E-3D3E-0219-A966-6A15028F2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" y="2209800"/>
            <a:ext cx="3190558" cy="3190558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099FEE3-1BA8-9AA5-9713-7CEC4875B274}"/>
              </a:ext>
            </a:extLst>
          </p:cNvPr>
          <p:cNvGrpSpPr/>
          <p:nvPr/>
        </p:nvGrpSpPr>
        <p:grpSpPr>
          <a:xfrm>
            <a:off x="4327881" y="549154"/>
            <a:ext cx="1840320" cy="1659754"/>
            <a:chOff x="3998093" y="321443"/>
            <a:chExt cx="1804429" cy="1707198"/>
          </a:xfrm>
        </p:grpSpPr>
        <p:sp>
          <p:nvSpPr>
            <p:cNvPr id="11" name="Блок-схема: альтернативный процесс 10">
              <a:extLst>
                <a:ext uri="{FF2B5EF4-FFF2-40B4-BE49-F238E27FC236}">
                  <a16:creationId xmlns:a16="http://schemas.microsoft.com/office/drawing/2014/main" id="{9EB1DAFF-8133-7BA0-B949-6D5976F75A89}"/>
                </a:ext>
              </a:extLst>
            </p:cNvPr>
            <p:cNvSpPr/>
            <p:nvPr/>
          </p:nvSpPr>
          <p:spPr>
            <a:xfrm>
              <a:off x="3998093" y="321443"/>
              <a:ext cx="1804429" cy="1661160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20071F-D2D5-A740-900D-9D1B39184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798" y="372879"/>
              <a:ext cx="1655762" cy="165576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3A380BC-564A-6010-B342-5FB8B13ACF02}"/>
              </a:ext>
            </a:extLst>
          </p:cNvPr>
          <p:cNvGrpSpPr/>
          <p:nvPr/>
        </p:nvGrpSpPr>
        <p:grpSpPr>
          <a:xfrm>
            <a:off x="4384942" y="2542859"/>
            <a:ext cx="1783259" cy="1661161"/>
            <a:chOff x="6866832" y="321443"/>
            <a:chExt cx="1740338" cy="167044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A2A5159-7E40-D56B-A3AC-33878C0D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6832" y="321443"/>
              <a:ext cx="1740338" cy="167044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109B320-385D-EF08-8A32-5B3725B4A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1649" y="354085"/>
              <a:ext cx="1575703" cy="162359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58E9B8F-46DF-CB5D-5F94-1AFFE6EF51C8}"/>
              </a:ext>
            </a:extLst>
          </p:cNvPr>
          <p:cNvGrpSpPr/>
          <p:nvPr/>
        </p:nvGrpSpPr>
        <p:grpSpPr>
          <a:xfrm>
            <a:off x="8987671" y="2522868"/>
            <a:ext cx="1853345" cy="1670449"/>
            <a:chOff x="9731353" y="352476"/>
            <a:chExt cx="1813282" cy="167044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262F407-14E8-0CC5-14B2-244F2BD45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31353" y="352476"/>
              <a:ext cx="1813282" cy="16704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73745C2-EA92-FCF7-91D8-B3705D5C2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760" y="433277"/>
              <a:ext cx="1589648" cy="1589648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56AFDF0-7C30-C574-1848-78022E8571A8}"/>
              </a:ext>
            </a:extLst>
          </p:cNvPr>
          <p:cNvGrpSpPr/>
          <p:nvPr/>
        </p:nvGrpSpPr>
        <p:grpSpPr>
          <a:xfrm>
            <a:off x="6695188" y="2542859"/>
            <a:ext cx="1821054" cy="1762349"/>
            <a:chOff x="3963111" y="2304046"/>
            <a:chExt cx="1970708" cy="176234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47ECD60-5E4A-E19B-A493-0581FA2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3111" y="2304046"/>
              <a:ext cx="1970708" cy="167044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0FF395C-47D2-13E8-E424-E5472C06D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8792" y="2343615"/>
              <a:ext cx="1864358" cy="172278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70D5367-A1CF-13A9-E129-3DBED98DB58A}"/>
              </a:ext>
            </a:extLst>
          </p:cNvPr>
          <p:cNvGrpSpPr/>
          <p:nvPr/>
        </p:nvGrpSpPr>
        <p:grpSpPr>
          <a:xfrm>
            <a:off x="3749103" y="4368001"/>
            <a:ext cx="1922157" cy="1922157"/>
            <a:chOff x="9772191" y="2221853"/>
            <a:chExt cx="1922157" cy="192215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2A4C69A-F13A-DBC2-9708-8E981125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46733" y="2316153"/>
              <a:ext cx="1821054" cy="1670449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897112B-E299-4D9F-46FE-157EDB295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72191" y="2221853"/>
              <a:ext cx="1922157" cy="192215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AF1424E-C3B4-8FC6-7244-687615CECAB0}"/>
              </a:ext>
            </a:extLst>
          </p:cNvPr>
          <p:cNvGrpSpPr/>
          <p:nvPr/>
        </p:nvGrpSpPr>
        <p:grpSpPr>
          <a:xfrm>
            <a:off x="5843202" y="4490071"/>
            <a:ext cx="1821651" cy="1801688"/>
            <a:chOff x="3931308" y="4514650"/>
            <a:chExt cx="1821651" cy="180168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69FE18DA-EC0D-F890-7E25-746C5C796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1308" y="4514650"/>
              <a:ext cx="1791303" cy="1670449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A2718DA-7CEB-6893-E829-64FE0E14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656" y="4525035"/>
              <a:ext cx="1791303" cy="1791303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AA4B5E5-B62D-D10D-0245-E86AFC6B7A2A}"/>
              </a:ext>
            </a:extLst>
          </p:cNvPr>
          <p:cNvGrpSpPr/>
          <p:nvPr/>
        </p:nvGrpSpPr>
        <p:grpSpPr>
          <a:xfrm>
            <a:off x="7930988" y="4486675"/>
            <a:ext cx="1813282" cy="1685835"/>
            <a:chOff x="6934056" y="4503654"/>
            <a:chExt cx="1813282" cy="1685835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F6D4AF9-337A-A619-E2A6-9D11C94EF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4056" y="4503654"/>
              <a:ext cx="1813282" cy="167044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EE3651A-BCD1-CC69-3769-EDCA6D563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500" y="4514651"/>
              <a:ext cx="1674838" cy="167483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6D49A8D-8C87-665B-BDB5-D846608EC3DA}"/>
              </a:ext>
            </a:extLst>
          </p:cNvPr>
          <p:cNvGrpSpPr/>
          <p:nvPr/>
        </p:nvGrpSpPr>
        <p:grpSpPr>
          <a:xfrm>
            <a:off x="10007398" y="4493855"/>
            <a:ext cx="1873442" cy="1670449"/>
            <a:chOff x="9963533" y="4514038"/>
            <a:chExt cx="1860342" cy="1670449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9CCCB83-3DD4-4F46-E7B9-982F39E9D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5554" y="4514038"/>
              <a:ext cx="1808321" cy="1670449"/>
            </a:xfrm>
            <a:prstGeom prst="rect">
              <a:avLst/>
            </a:prstGeom>
          </p:spPr>
        </p:pic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2DD104F3-67DF-AE1E-5FF2-A275AEB72589}"/>
                </a:ext>
              </a:extLst>
            </p:cNvPr>
            <p:cNvGrpSpPr/>
            <p:nvPr/>
          </p:nvGrpSpPr>
          <p:grpSpPr>
            <a:xfrm>
              <a:off x="9963533" y="4804780"/>
              <a:ext cx="1841558" cy="1216828"/>
              <a:chOff x="6084699" y="3501320"/>
              <a:chExt cx="4396018" cy="3072039"/>
            </a:xfrm>
          </p:grpSpPr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5066F31B-E144-ED20-BADF-2986E31A5E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80" b="10998"/>
              <a:stretch/>
            </p:blipFill>
            <p:spPr>
              <a:xfrm>
                <a:off x="6084699" y="3501320"/>
                <a:ext cx="4396018" cy="3072039"/>
              </a:xfrm>
              <a:prstGeom prst="rect">
                <a:avLst/>
              </a:prstGeom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9D44E092-3219-A31D-E015-AD1DD9841A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1" r="39176" b="56590"/>
              <a:stretch/>
            </p:blipFill>
            <p:spPr>
              <a:xfrm rot="20820901">
                <a:off x="7081132" y="3799373"/>
                <a:ext cx="1214547" cy="870025"/>
              </a:xfrm>
              <a:prstGeom prst="rect">
                <a:avLst/>
              </a:prstGeom>
            </p:spPr>
          </p:pic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F7F581-7FAF-7B3F-D50D-FF6B96F3CA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8" y="5735637"/>
            <a:ext cx="1126272" cy="10481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BD08A1-E476-1638-11FA-10E2794302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52" y="2071488"/>
            <a:ext cx="2233720" cy="223372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BE888DD-5900-0E4A-6798-9BC95A0A39DB}"/>
              </a:ext>
            </a:extLst>
          </p:cNvPr>
          <p:cNvGrpSpPr/>
          <p:nvPr/>
        </p:nvGrpSpPr>
        <p:grpSpPr>
          <a:xfrm>
            <a:off x="8955553" y="494473"/>
            <a:ext cx="1871542" cy="1656394"/>
            <a:chOff x="7946803" y="321442"/>
            <a:chExt cx="1783259" cy="1647025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97317B0B-A3E9-5807-0E06-6457A69D61A1}"/>
                </a:ext>
              </a:extLst>
            </p:cNvPr>
            <p:cNvSpPr/>
            <p:nvPr/>
          </p:nvSpPr>
          <p:spPr>
            <a:xfrm>
              <a:off x="7946803" y="321442"/>
              <a:ext cx="1783259" cy="16470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D5BE09-0B2C-6A17-91A9-777995B35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1" r="3871"/>
            <a:stretch/>
          </p:blipFill>
          <p:spPr>
            <a:xfrm>
              <a:off x="8144933" y="383380"/>
              <a:ext cx="1430867" cy="15509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CE6F8E4-DB00-6D1F-0848-8AA1A0F75C7C}"/>
              </a:ext>
            </a:extLst>
          </p:cNvPr>
          <p:cNvGrpSpPr/>
          <p:nvPr/>
        </p:nvGrpSpPr>
        <p:grpSpPr>
          <a:xfrm>
            <a:off x="6670488" y="501647"/>
            <a:ext cx="1840320" cy="1745690"/>
            <a:chOff x="3634237" y="2407851"/>
            <a:chExt cx="1853345" cy="180312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E3761B5-5DC0-9290-1273-E8FB2EAA3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34237" y="2457311"/>
              <a:ext cx="1853345" cy="1676545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C62487C-962D-1318-354A-6C305D52B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4237" y="2407851"/>
              <a:ext cx="1803121" cy="1803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14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2024-07-31T20:31:27Z</dcterms:created>
  <dcterms:modified xsi:type="dcterms:W3CDTF">2024-11-29T20:54:42Z</dcterms:modified>
</cp:coreProperties>
</file>