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B656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>
        <p:scale>
          <a:sx n="75" d="100"/>
          <a:sy n="75" d="100"/>
        </p:scale>
        <p:origin x="187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D65C-5B09-E307-184F-D2C8644BB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F8A695-7570-5A4C-55EE-4FD30C1B9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32BCD-5692-D1B4-2F78-14E7910A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BF9B3-6961-9887-DC9C-08148337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E83381-8E77-3CAA-1888-BF5BE27C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8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89CEE-A86F-1BBC-0667-6D6AD584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BF69EE-E12C-CC2A-8C4F-4A3CC0B88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78FBFE-22F6-1169-6B75-9338ADD2C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24474B-8DA9-98A8-391E-0B407EDC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685DC8-3023-117E-E285-494A073D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5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E27A4F-268D-29C7-5088-3803CBDD5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9D3344-0935-AD12-E6ED-2B61D27EC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47E500-6059-1936-3042-EE42E61E9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5D805B-0111-EE79-21D5-F10E7C7B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6E6306-4783-FA31-5161-2CD0BB7F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5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AE019-E4E8-9453-62BD-C22BCBB2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ECADD9-D53D-E9FB-531E-2CC5AEDE5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2F0ED5-4491-C67B-8C05-05B5E6F0A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1E56D8-E2D8-76FB-9159-332C42AD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E68E29-D7F5-FC6E-590B-54614834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32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F8656-F5AC-C9BA-E97C-D706321A3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68EDEF-2B08-8901-D843-A80797DAB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EAAD28-7131-A9EA-EBBD-B91CF440F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39627D-011D-F44D-1198-0AC5BE02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9D935E-6F4A-1827-500B-86E05484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84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80D89-C5BF-573E-4003-710E66FB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0A6CA8-643A-6BF2-0F3C-6ED49270D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8B4E41-DEC6-1C97-AFE4-9FC457BED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B889FA-2D54-5514-C00E-7DA261DB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A607BA-E946-77ED-8DAC-5D6957EDC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A6C306-A14F-DAE6-460D-AACD83BA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8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AADB2-A455-CF5A-3858-771A34C8D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F3A3EB-7B93-D2D7-0156-7581D6C34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9CB742-B986-8D02-30C2-FFBE60A91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7FBC7-6830-7909-E1E8-84E190833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39F7B1-8D34-773B-A438-C8302BACE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DD3995-63E1-B8C5-3574-80532497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EC504C-0D22-8C24-5C54-F45C6DBA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E8EF8AF-19D2-E13E-6D40-A277DFFC1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9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4E465-9C32-34CD-2ECC-40B22B7D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92D33B-4B7D-4DBD-DB16-32774283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B29068-21A7-2E7B-282E-17B2E6534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3D1F5C-09A3-1330-D86B-A6093CAB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12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721335-0269-34EE-E3C7-C0C6AC13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2CAD01-2C9B-02A5-CF19-0B9DCECDE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9DE971-7CB9-9DE4-47D1-4CCA5C9D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2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43104-E404-4689-A7F4-6CC4F7B51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5149AD-5150-29EF-2624-A86EF23FF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A9A001-04DD-9506-35E1-23A3673B9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F45C4B-DAD1-932E-5E3A-2BCC11CF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D07873-B363-595F-2776-C9EBE686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6B86DB-E130-CBC6-DA01-7DEF9A1D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51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8CDE3-D1E5-B1B0-0D6F-4A88F90E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49ED47-E912-49A6-B4E8-786F5A7B6A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52024C-7252-72B7-79CD-4779AA8BC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FE1CAB-948C-2760-4942-6E00ACEE7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0600E7-418E-DDB0-D145-AB6CFAE37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7F1719-7CCA-BC99-51DB-27D7B01E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5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E5ADE-7F22-8D31-123C-6C942D4E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96C6BF-4A1D-EFCE-8A8F-7D845D2BD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07A391-4D05-70C3-93B2-D16A2FAED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62A68-0809-4859-AB69-76FEC7F6D3D2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E62BBB-038B-0D89-1DF4-FF4DC584C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E9896-D9DC-C7E0-9E51-03B220DD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5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6CEE3AF3-719F-3807-55EC-343C329F9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270" y="-182907"/>
            <a:ext cx="12321564" cy="7040894"/>
          </a:xfrm>
          <a:prstGeom prst="rect">
            <a:avLst/>
          </a:prstGeom>
        </p:spPr>
      </p:pic>
      <p:sp>
        <p:nvSpPr>
          <p:cNvPr id="100" name="Прямоугольник: скругленные углы 99">
            <a:extLst>
              <a:ext uri="{FF2B5EF4-FFF2-40B4-BE49-F238E27FC236}">
                <a16:creationId xmlns:a16="http://schemas.microsoft.com/office/drawing/2014/main" id="{5F21DD4F-9756-A3B1-87BE-40326E375B25}"/>
              </a:ext>
            </a:extLst>
          </p:cNvPr>
          <p:cNvSpPr/>
          <p:nvPr/>
        </p:nvSpPr>
        <p:spPr>
          <a:xfrm>
            <a:off x="2787625" y="835011"/>
            <a:ext cx="6650670" cy="59836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r="1952"/>
          <a:stretch/>
        </p:blipFill>
        <p:spPr bwMode="auto">
          <a:xfrm>
            <a:off x="5238408" y="1212945"/>
            <a:ext cx="1728772" cy="1747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6743" y="5004234"/>
            <a:ext cx="1719671" cy="171967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2258" y="5291281"/>
            <a:ext cx="1365900" cy="1365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7" r="-2818"/>
          <a:stretch/>
        </p:blipFill>
        <p:spPr>
          <a:xfrm>
            <a:off x="5252647" y="3060321"/>
            <a:ext cx="1757739" cy="170115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9706" y="5182132"/>
            <a:ext cx="1608795" cy="1608795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C43E2C8F-A141-0AF3-E42A-B72D716C34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9" y="3868370"/>
            <a:ext cx="2456446" cy="2456446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C1795A32-D2A7-8FAB-FDF3-491E043182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653" y="3846499"/>
            <a:ext cx="2368495" cy="2368495"/>
          </a:xfrm>
          <a:prstGeom prst="rect">
            <a:avLst/>
          </a:prstGeom>
        </p:spPr>
      </p:pic>
      <p:pic>
        <p:nvPicPr>
          <p:cNvPr id="94" name="Picture 6">
            <a:extLst>
              <a:ext uri="{FF2B5EF4-FFF2-40B4-BE49-F238E27FC236}">
                <a16:creationId xmlns:a16="http://schemas.microsoft.com/office/drawing/2014/main" id="{6E4BFFC4-D8B5-CA1F-32B7-FA76E1F4E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9631255" y="2589980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6">
            <a:extLst>
              <a:ext uri="{FF2B5EF4-FFF2-40B4-BE49-F238E27FC236}">
                <a16:creationId xmlns:a16="http://schemas.microsoft.com/office/drawing/2014/main" id="{9F779446-FA9C-F400-7DAE-E04F9012E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9621502" y="2536627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6">
            <a:extLst>
              <a:ext uri="{FF2B5EF4-FFF2-40B4-BE49-F238E27FC236}">
                <a16:creationId xmlns:a16="http://schemas.microsoft.com/office/drawing/2014/main" id="{FB68C4E9-A3C1-3A02-47BF-B1DDFB120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0949741" y="2589980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>
            <a:extLst>
              <a:ext uri="{FF2B5EF4-FFF2-40B4-BE49-F238E27FC236}">
                <a16:creationId xmlns:a16="http://schemas.microsoft.com/office/drawing/2014/main" id="{6CA4777F-0ED6-7628-F3CB-46C806E29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10936398" y="2544733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">
            <a:extLst>
              <a:ext uri="{FF2B5EF4-FFF2-40B4-BE49-F238E27FC236}">
                <a16:creationId xmlns:a16="http://schemas.microsoft.com/office/drawing/2014/main" id="{14FF5C0D-48A7-A412-8BA3-1DCC1787C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0332097" y="1218699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>
            <a:extLst>
              <a:ext uri="{FF2B5EF4-FFF2-40B4-BE49-F238E27FC236}">
                <a16:creationId xmlns:a16="http://schemas.microsoft.com/office/drawing/2014/main" id="{D2FD3F21-6AAF-02E1-A4A2-33D84F91C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10330445" y="1177463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">
            <a:extLst>
              <a:ext uri="{FF2B5EF4-FFF2-40B4-BE49-F238E27FC236}">
                <a16:creationId xmlns:a16="http://schemas.microsoft.com/office/drawing/2014/main" id="{DCFBFB03-E367-E153-03CE-C94FCDD68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4107" y="2536126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">
            <a:extLst>
              <a:ext uri="{FF2B5EF4-FFF2-40B4-BE49-F238E27FC236}">
                <a16:creationId xmlns:a16="http://schemas.microsoft.com/office/drawing/2014/main" id="{1F3029A6-E4A0-31FE-CF42-0935E798F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-15352" y="2493910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>
            <a:extLst>
              <a:ext uri="{FF2B5EF4-FFF2-40B4-BE49-F238E27FC236}">
                <a16:creationId xmlns:a16="http://schemas.microsoft.com/office/drawing/2014/main" id="{3B6A4BA4-9EEB-250F-C1B7-71321D0DE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522054" y="2625402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>
            <a:extLst>
              <a:ext uri="{FF2B5EF4-FFF2-40B4-BE49-F238E27FC236}">
                <a16:creationId xmlns:a16="http://schemas.microsoft.com/office/drawing/2014/main" id="{6B33BAC1-A05A-18C5-E78C-3364A78D4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1471983" y="2560409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6">
            <a:extLst>
              <a:ext uri="{FF2B5EF4-FFF2-40B4-BE49-F238E27FC236}">
                <a16:creationId xmlns:a16="http://schemas.microsoft.com/office/drawing/2014/main" id="{F0C3037E-FD01-6A59-D1A1-887323B80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767366" y="1470121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6">
            <a:extLst>
              <a:ext uri="{FF2B5EF4-FFF2-40B4-BE49-F238E27FC236}">
                <a16:creationId xmlns:a16="http://schemas.microsoft.com/office/drawing/2014/main" id="{3B597EBA-5E3B-396D-7461-77DCCDC3E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746621" y="1391350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еe 2">
            <a:extLst>
              <a:ext uri="{FF2B5EF4-FFF2-40B4-BE49-F238E27FC236}">
                <a16:creationId xmlns:a16="http://schemas.microsoft.com/office/drawing/2014/main" id="{3E34C1B9-89BA-2EA0-5003-FE1294C34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9185" y="1133956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8">
            <a:extLst>
              <a:ext uri="{FF2B5EF4-FFF2-40B4-BE49-F238E27FC236}">
                <a16:creationId xmlns:a16="http://schemas.microsoft.com/office/drawing/2014/main" id="{C72A8E95-282E-395B-5400-D9AC69972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66698" y="1125167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еe 2">
            <a:extLst>
              <a:ext uri="{FF2B5EF4-FFF2-40B4-BE49-F238E27FC236}">
                <a16:creationId xmlns:a16="http://schemas.microsoft.com/office/drawing/2014/main" id="{C51461BA-57F6-DBA5-BEA3-67EECCC50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5892" y="1144497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8">
            <a:extLst>
              <a:ext uri="{FF2B5EF4-FFF2-40B4-BE49-F238E27FC236}">
                <a16:creationId xmlns:a16="http://schemas.microsoft.com/office/drawing/2014/main" id="{DE512886-564A-E392-C58E-34214E476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3015" y="1008338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E9F6DCF9-0FA3-2A90-134C-835BD08E8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5661" y="1169205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>
            <a:extLst>
              <a:ext uri="{FF2B5EF4-FFF2-40B4-BE49-F238E27FC236}">
                <a16:creationId xmlns:a16="http://schemas.microsoft.com/office/drawing/2014/main" id="{32FCE864-E723-DE63-87B1-450EC929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71898" y="1370621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еe 2">
            <a:extLst>
              <a:ext uri="{FF2B5EF4-FFF2-40B4-BE49-F238E27FC236}">
                <a16:creationId xmlns:a16="http://schemas.microsoft.com/office/drawing/2014/main" id="{0ACE9DDF-2757-BE8E-E7CC-8C717FA56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22599" y="1133956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8">
            <a:extLst>
              <a:ext uri="{FF2B5EF4-FFF2-40B4-BE49-F238E27FC236}">
                <a16:creationId xmlns:a16="http://schemas.microsoft.com/office/drawing/2014/main" id="{CD7829BA-595A-9567-438F-0A151DD62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1621" y="999154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еe 2">
            <a:extLst>
              <a:ext uri="{FF2B5EF4-FFF2-40B4-BE49-F238E27FC236}">
                <a16:creationId xmlns:a16="http://schemas.microsoft.com/office/drawing/2014/main" id="{17E565B7-1448-73F9-AFF2-B89443692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0063" y="2985788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8">
            <a:extLst>
              <a:ext uri="{FF2B5EF4-FFF2-40B4-BE49-F238E27FC236}">
                <a16:creationId xmlns:a16="http://schemas.microsoft.com/office/drawing/2014/main" id="{7F6681C9-E2DB-EF14-9C94-F3F1EBC35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7576" y="2976999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еe 2">
            <a:extLst>
              <a:ext uri="{FF2B5EF4-FFF2-40B4-BE49-F238E27FC236}">
                <a16:creationId xmlns:a16="http://schemas.microsoft.com/office/drawing/2014/main" id="{7DFB33D6-5EB2-4F27-F31E-584A9589F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34109" y="2983430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8">
            <a:extLst>
              <a:ext uri="{FF2B5EF4-FFF2-40B4-BE49-F238E27FC236}">
                <a16:creationId xmlns:a16="http://schemas.microsoft.com/office/drawing/2014/main" id="{5793E1DD-E537-7F0D-4F36-3F2A1EB12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1622" y="2974641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еe 2">
            <a:extLst>
              <a:ext uri="{FF2B5EF4-FFF2-40B4-BE49-F238E27FC236}">
                <a16:creationId xmlns:a16="http://schemas.microsoft.com/office/drawing/2014/main" id="{8056CEBA-5094-9CA7-09E4-F0DBB394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1308" y="2961447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>
            <a:extLst>
              <a:ext uri="{FF2B5EF4-FFF2-40B4-BE49-F238E27FC236}">
                <a16:creationId xmlns:a16="http://schemas.microsoft.com/office/drawing/2014/main" id="{4DB7DD36-2E6F-D027-A0F0-D3D01BEC0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8821" y="2952658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>
            <a:extLst>
              <a:ext uri="{FF2B5EF4-FFF2-40B4-BE49-F238E27FC236}">
                <a16:creationId xmlns:a16="http://schemas.microsoft.com/office/drawing/2014/main" id="{B84E104F-5DD4-1D25-6304-9C791E3D5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0553" y="3012147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8">
            <a:extLst>
              <a:ext uri="{FF2B5EF4-FFF2-40B4-BE49-F238E27FC236}">
                <a16:creationId xmlns:a16="http://schemas.microsoft.com/office/drawing/2014/main" id="{99753265-D5F6-1EDB-24F5-81B388081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8168" y="3232260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еe 2">
            <a:extLst>
              <a:ext uri="{FF2B5EF4-FFF2-40B4-BE49-F238E27FC236}">
                <a16:creationId xmlns:a16="http://schemas.microsoft.com/office/drawing/2014/main" id="{9024DD36-29D5-2185-2CC0-9B7EF5C25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24815" y="4862361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8">
            <a:extLst>
              <a:ext uri="{FF2B5EF4-FFF2-40B4-BE49-F238E27FC236}">
                <a16:creationId xmlns:a16="http://schemas.microsoft.com/office/drawing/2014/main" id="{0156A2A0-A123-D702-BA32-4CA22561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82328" y="4853572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>
            <a:extLst>
              <a:ext uri="{FF2B5EF4-FFF2-40B4-BE49-F238E27FC236}">
                <a16:creationId xmlns:a16="http://schemas.microsoft.com/office/drawing/2014/main" id="{D25853C0-D49D-B6C3-07D9-061DCBEB6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08968" y="5046307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8">
            <a:extLst>
              <a:ext uri="{FF2B5EF4-FFF2-40B4-BE49-F238E27FC236}">
                <a16:creationId xmlns:a16="http://schemas.microsoft.com/office/drawing/2014/main" id="{567E6F7E-E056-B4B1-537D-1326F6967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61798" y="5257441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CB03BB5-F69F-05D0-6A85-DC595638C242}"/>
              </a:ext>
            </a:extLst>
          </p:cNvPr>
          <p:cNvCxnSpPr/>
          <p:nvPr/>
        </p:nvCxnSpPr>
        <p:spPr>
          <a:xfrm flipH="1">
            <a:off x="5052151" y="835024"/>
            <a:ext cx="10917" cy="6022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FFF8771-1356-6905-D4E7-FC4FA37C2D6A}"/>
              </a:ext>
            </a:extLst>
          </p:cNvPr>
          <p:cNvCxnSpPr/>
          <p:nvPr/>
        </p:nvCxnSpPr>
        <p:spPr>
          <a:xfrm flipH="1">
            <a:off x="7112479" y="835011"/>
            <a:ext cx="10917" cy="6022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C73288C3-5796-BCB4-F52E-B91DA4E9B210}"/>
              </a:ext>
            </a:extLst>
          </p:cNvPr>
          <p:cNvCxnSpPr>
            <a:cxnSpLocks/>
          </p:cNvCxnSpPr>
          <p:nvPr/>
        </p:nvCxnSpPr>
        <p:spPr>
          <a:xfrm flipV="1">
            <a:off x="2772226" y="2885955"/>
            <a:ext cx="6650670" cy="67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1E4AF7F1-E0E8-8EF8-65E2-175CBE12E489}"/>
              </a:ext>
            </a:extLst>
          </p:cNvPr>
          <p:cNvCxnSpPr>
            <a:cxnSpLocks/>
          </p:cNvCxnSpPr>
          <p:nvPr/>
        </p:nvCxnSpPr>
        <p:spPr>
          <a:xfrm>
            <a:off x="2758129" y="4791347"/>
            <a:ext cx="6664767" cy="7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еe 2">
            <a:extLst>
              <a:ext uri="{FF2B5EF4-FFF2-40B4-BE49-F238E27FC236}">
                <a16:creationId xmlns:a16="http://schemas.microsoft.com/office/drawing/2014/main" id="{F5DD942E-9DF0-5297-A2A5-09AFA2F97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3229" y="4892889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8">
            <a:extLst>
              <a:ext uri="{FF2B5EF4-FFF2-40B4-BE49-F238E27FC236}">
                <a16:creationId xmlns:a16="http://schemas.microsoft.com/office/drawing/2014/main" id="{C35AF277-5A8B-1C5D-C48C-4A80F05D0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0742" y="4884100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7483A877-98A4-129C-CFF4-8C69CB9A6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9928" y="5046307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8">
            <a:extLst>
              <a:ext uri="{FF2B5EF4-FFF2-40B4-BE49-F238E27FC236}">
                <a16:creationId xmlns:a16="http://schemas.microsoft.com/office/drawing/2014/main" id="{F6CF6F88-59DE-D1D8-0E82-2852F2C1F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89995" y="5234858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еe 2">
            <a:extLst>
              <a:ext uri="{FF2B5EF4-FFF2-40B4-BE49-F238E27FC236}">
                <a16:creationId xmlns:a16="http://schemas.microsoft.com/office/drawing/2014/main" id="{4970BC46-16BB-2886-B6DE-08184587A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54803" y="4880845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8">
            <a:extLst>
              <a:ext uri="{FF2B5EF4-FFF2-40B4-BE49-F238E27FC236}">
                <a16:creationId xmlns:a16="http://schemas.microsoft.com/office/drawing/2014/main" id="{15579071-D571-6791-6D01-F81E98439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12316" y="4872056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2EBF0334-96FD-BC6F-898B-B3F39495E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1502" y="5034263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8">
            <a:extLst>
              <a:ext uri="{FF2B5EF4-FFF2-40B4-BE49-F238E27FC236}">
                <a16:creationId xmlns:a16="http://schemas.microsoft.com/office/drawing/2014/main" id="{0F18F058-92B3-A2C0-66D5-A0F272F78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71270" y="5259905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59DDCB-C47E-9BB9-04FB-E416B549B6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0011" y="3307656"/>
            <a:ext cx="1430846" cy="144436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4C1C599-AAA4-DE07-EDDF-B99CF27FC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" b="-6247"/>
          <a:stretch>
            <a:fillRect/>
          </a:stretch>
        </p:blipFill>
        <p:spPr>
          <a:xfrm>
            <a:off x="7359706" y="1323682"/>
            <a:ext cx="1667266" cy="171223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981D916-80C3-84B8-C601-87A216D7FB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7" b="2357"/>
          <a:stretch>
            <a:fillRect/>
          </a:stretch>
        </p:blipFill>
        <p:spPr>
          <a:xfrm>
            <a:off x="3189036" y="1231790"/>
            <a:ext cx="1719896" cy="172861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6AFCB92-23C6-2EFF-C6FE-AB79107ACE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5778" y="3364155"/>
            <a:ext cx="1425206" cy="1425206"/>
          </a:xfrm>
          <a:prstGeom prst="rect">
            <a:avLst/>
          </a:prstGeom>
        </p:spPr>
      </p:pic>
      <p:pic>
        <p:nvPicPr>
          <p:cNvPr id="71" name="Picture 4">
            <a:extLst>
              <a:ext uri="{FF2B5EF4-FFF2-40B4-BE49-F238E27FC236}">
                <a16:creationId xmlns:a16="http://schemas.microsoft.com/office/drawing/2014/main" id="{5A0E7E93-A100-F357-F62C-26F097168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91080" y="3050163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8">
            <a:extLst>
              <a:ext uri="{FF2B5EF4-FFF2-40B4-BE49-F238E27FC236}">
                <a16:creationId xmlns:a16="http://schemas.microsoft.com/office/drawing/2014/main" id="{40C226AB-A856-EC29-06E2-F80EEC3A9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68695" y="3270276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34DFC0F-A170-D0F0-9278-46E1959F5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52684" y="1191097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>
            <a:extLst>
              <a:ext uri="{FF2B5EF4-FFF2-40B4-BE49-F238E27FC236}">
                <a16:creationId xmlns:a16="http://schemas.microsoft.com/office/drawing/2014/main" id="{5D063D11-25BB-9CEC-361D-85C112B4F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"/>
          <a:stretch/>
        </p:blipFill>
        <p:spPr bwMode="auto">
          <a:xfrm>
            <a:off x="3341345" y="1342898"/>
            <a:ext cx="1676693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8E85C191-27FF-5A74-D453-233814A78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9737" y="1190547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8">
            <a:extLst>
              <a:ext uri="{FF2B5EF4-FFF2-40B4-BE49-F238E27FC236}">
                <a16:creationId xmlns:a16="http://schemas.microsoft.com/office/drawing/2014/main" id="{6FF20F01-A0B4-30C1-0339-843255BA1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5631" y="1404613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>
            <a:extLst>
              <a:ext uri="{FF2B5EF4-FFF2-40B4-BE49-F238E27FC236}">
                <a16:creationId xmlns:a16="http://schemas.microsoft.com/office/drawing/2014/main" id="{B549BF85-5DD9-9790-B53E-9BA0145EA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34084" y="3040626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8">
            <a:extLst>
              <a:ext uri="{FF2B5EF4-FFF2-40B4-BE49-F238E27FC236}">
                <a16:creationId xmlns:a16="http://schemas.microsoft.com/office/drawing/2014/main" id="{9A391B96-F48B-31A2-D76C-498328541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5829" y="3266403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5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C62285-D676-4083-994F-438495819486}"/>
</file>

<file path=customXml/itemProps2.xml><?xml version="1.0" encoding="utf-8"?>
<ds:datastoreItem xmlns:ds="http://schemas.openxmlformats.org/officeDocument/2006/customXml" ds:itemID="{5361C890-5021-49D7-8797-2DDEFAEA3E96}"/>
</file>

<file path=customXml/itemProps3.xml><?xml version="1.0" encoding="utf-8"?>
<ds:datastoreItem xmlns:ds="http://schemas.openxmlformats.org/officeDocument/2006/customXml" ds:itemID="{E97656F5-E994-4D7E-929F-D9A544338CFF}"/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Администратор</cp:lastModifiedBy>
  <cp:revision>14</cp:revision>
  <dcterms:created xsi:type="dcterms:W3CDTF">2024-12-05T12:32:39Z</dcterms:created>
  <dcterms:modified xsi:type="dcterms:W3CDTF">2025-07-30T08:19:01Z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