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31A2DF0-62D6-4BDD-9C8B-7676539C4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5" y="3789680"/>
            <a:ext cx="2844800" cy="28448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