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2" name="Драко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9" y="1668612"/>
            <a:ext cx="4272388" cy="427238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R-R-R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19</cp:revision>
  <dcterms:created xsi:type="dcterms:W3CDTF">2024-02-29T08:46:00Z</dcterms:created>
  <dcterms:modified xsi:type="dcterms:W3CDTF">2025-07-11T15:10:48Z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