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-4436" t="3331" r="-299" b="5276"/>
          <a:stretch>
            <a:fillRect/>
          </a:stretch>
        </p:blipFill>
        <p:spPr>
          <a:xfrm>
            <a:off x="90170" y="1365250"/>
            <a:ext cx="4419600" cy="4418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6B12928-78B9-4C07-B27F-65B003644C82}"/>
</file>

<file path=customXml/itemProps2.xml><?xml version="1.0" encoding="utf-8"?>
<ds:datastoreItem xmlns:ds="http://schemas.openxmlformats.org/officeDocument/2006/customXml" ds:itemID="{AB5A470E-D0B9-49F1-9608-2DAE1604F3AC}"/>
</file>

<file path=customXml/itemProps3.xml><?xml version="1.0" encoding="utf-8"?>
<ds:datastoreItem xmlns:ds="http://schemas.openxmlformats.org/officeDocument/2006/customXml" ds:itemID="{6C8A5DCA-1F5D-4197-9B55-DCE1549B3B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 Hrintsova</cp:lastModifiedBy>
  <cp:revision>18</cp:revision>
  <dcterms:created xsi:type="dcterms:W3CDTF">2024-07-11T17:45:53Z</dcterms:created>
  <dcterms:modified xsi:type="dcterms:W3CDTF">2024-08-27T09:24:13Z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