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28E295-1742-2B8E-F6AE-D65DB6AB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1" y="1869908"/>
            <a:ext cx="2771053" cy="277105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477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957" y="5001670"/>
            <a:ext cx="964262" cy="96426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84068" y="4894624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2794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55729" y="4948623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643" y="488187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2858" y="4868211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90369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753" y="4907678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176" y="4948623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Левая</a:t>
            </a:r>
            <a:r>
              <a:rPr lang="uk-UA" sz="1600" b="1" dirty="0"/>
              <a:t>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Правая</a:t>
            </a:r>
            <a:r>
              <a:rPr lang="uk-UA" dirty="0"/>
              <a:t> 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079999" cy="900000"/>
            <a:chOff x="1006575" y="897213"/>
            <a:chExt cx="1538422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40616" y="990004"/>
              <a:ext cx="1404381" cy="34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направо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95873" y="1403300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налево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1400" y="4432292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51367 -0.377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43164 -0.38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5755 -0.197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151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78 -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18216 -0.3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0983 -0.376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196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5703 -0.19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756601-6208-46BF-950F-F98EAFC72E6A}"/>
</file>

<file path=customXml/itemProps2.xml><?xml version="1.0" encoding="utf-8"?>
<ds:datastoreItem xmlns:ds="http://schemas.openxmlformats.org/officeDocument/2006/customXml" ds:itemID="{F557E3CF-82ED-406E-838C-FDC2FF423D16}"/>
</file>

<file path=customXml/itemProps3.xml><?xml version="1.0" encoding="utf-8"?>
<ds:datastoreItem xmlns:ds="http://schemas.openxmlformats.org/officeDocument/2006/customXml" ds:itemID="{63EED1D9-B307-43DD-9F23-880326F9B807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2025-05-07T06:46:46Z</dcterms:created>
  <dcterms:modified xsi:type="dcterms:W3CDTF">2025-07-22T12:42:19Z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