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>
        <p:scale>
          <a:sx n="100" d="100"/>
          <a:sy n="100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-95" r="5149" b="-95"/>
          <a:stretch>
            <a:fillRect/>
          </a:stretch>
        </p:blipFill>
        <p:spPr bwMode="auto">
          <a:xfrm flipH="1">
            <a:off x="7461340" y="2106668"/>
            <a:ext cx="4399200" cy="44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52CB14-854D-4532-BC1A-F7B21C206878}"/>
</file>

<file path=customXml/itemProps2.xml><?xml version="1.0" encoding="utf-8"?>
<ds:datastoreItem xmlns:ds="http://schemas.openxmlformats.org/officeDocument/2006/customXml" ds:itemID="{0560EB6D-FC31-49DC-9782-C76C5A388AF4}"/>
</file>

<file path=customXml/itemProps3.xml><?xml version="1.0" encoding="utf-8"?>
<ds:datastoreItem xmlns:ds="http://schemas.openxmlformats.org/officeDocument/2006/customXml" ds:itemID="{7331A768-E2ED-4032-BBE1-7216595BDA4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50</cp:revision>
  <dcterms:created xsi:type="dcterms:W3CDTF">2022-12-13T14:02:00Z</dcterms:created>
  <dcterms:modified xsi:type="dcterms:W3CDTF">2025-06-25T08:46:10Z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