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4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51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82C68-14A8-4DAA-831E-C1FC608E5EE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62BA5-08F0-4997-8BED-AC21D002FE3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2"/>
            <a:ext cx="12192000" cy="6858000"/>
          </a:xfrm>
          <a:prstGeom prst="rect">
            <a:avLst/>
          </a:prstGeom>
        </p:spPr>
      </p:pic>
      <p:sp>
        <p:nvSpPr>
          <p:cNvPr id="27" name="Прямоугольник: скругленные углы 5"/>
          <p:cNvSpPr/>
          <p:nvPr/>
        </p:nvSpPr>
        <p:spPr>
          <a:xfrm>
            <a:off x="3345243" y="681064"/>
            <a:ext cx="8251205" cy="3296123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71" y="3429000"/>
            <a:ext cx="3030745" cy="3030745"/>
          </a:xfrm>
          <a:prstGeom prst="rect">
            <a:avLst/>
          </a:prstGeom>
        </p:spPr>
      </p:pic>
      <p:pic>
        <p:nvPicPr>
          <p:cNvPr id="12" name="Google Shape;86;p1" title="gift4.png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-57863" y="0"/>
            <a:ext cx="1010190" cy="867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050" y="834036"/>
            <a:ext cx="1667054" cy="16491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229" y="2000087"/>
            <a:ext cx="2211926" cy="221192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D:\Govorika\Hot Weels\Object\Design_a_dynamic_racing_helmet_featuring_bold_graph_b11a2bbd-f2e4-45b0-a87e-0883a05930a5.pngDesign_a_dynamic_racing_helmet_featuring_bold_graph_b11a2bbd-f2e4-45b0-a87e-0883a05930a5"/>
          <p:cNvPicPr>
            <a:picLocks noChangeAspect="1"/>
          </p:cNvPicPr>
          <p:nvPr/>
        </p:nvPicPr>
        <p:blipFill>
          <a:blip r:embed="rId6"/>
          <a:srcRect t="4" b="4"/>
          <a:stretch>
            <a:fillRect/>
          </a:stretch>
        </p:blipFill>
        <p:spPr>
          <a:xfrm>
            <a:off x="6327775" y="2228850"/>
            <a:ext cx="1593850" cy="1593850"/>
          </a:xfrm>
          <a:prstGeom prst="rect">
            <a:avLst/>
          </a:prstGeom>
        </p:spPr>
      </p:pic>
      <p:pic>
        <p:nvPicPr>
          <p:cNvPr id="9" name="Рисунок 8" descr="C:\Users\yanag\OneDrive\Робочий стіл\Без назви-2.pngБез назви-2"/>
          <p:cNvPicPr>
            <a:picLocks noChangeAspect="1"/>
          </p:cNvPicPr>
          <p:nvPr/>
        </p:nvPicPr>
        <p:blipFill>
          <a:blip r:embed="rId7"/>
          <a:srcRect t="4" b="4"/>
          <a:stretch>
            <a:fillRect/>
          </a:stretch>
        </p:blipFill>
        <p:spPr>
          <a:xfrm>
            <a:off x="3518984" y="2228763"/>
            <a:ext cx="1900699" cy="1900699"/>
          </a:xfrm>
          <a:prstGeom prst="rect">
            <a:avLst/>
          </a:prstGeom>
        </p:spPr>
      </p:pic>
      <p:pic>
        <p:nvPicPr>
          <p:cNvPr id="20" name="Рисунок 19" descr="C:\Users\yanag\OneDrive\Робочий стіл\af83e16d84c704a88024ad78e2560ce5.pngaf83e16d84c704a88024ad78e2560ce5"/>
          <p:cNvPicPr>
            <a:picLocks noChangeAspect="1"/>
          </p:cNvPicPr>
          <p:nvPr/>
        </p:nvPicPr>
        <p:blipFill>
          <a:blip r:embed="rId8"/>
          <a:srcRect t="17" b="17"/>
          <a:stretch>
            <a:fillRect/>
          </a:stretch>
        </p:blipFill>
        <p:spPr>
          <a:xfrm>
            <a:off x="9786379" y="709251"/>
            <a:ext cx="1798944" cy="179894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445" y="835513"/>
            <a:ext cx="1746034" cy="174603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080" y="737207"/>
            <a:ext cx="1842785" cy="18427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226" y="4074579"/>
            <a:ext cx="2932471" cy="29324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359" y="4099986"/>
            <a:ext cx="2932471" cy="29324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976" y="4125393"/>
            <a:ext cx="2932471" cy="29324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2" name="TextBox 1"/>
          <p:cNvSpPr txBox="1"/>
          <p:nvPr/>
        </p:nvSpPr>
        <p:spPr>
          <a:xfrm>
            <a:off x="5535861" y="5798566"/>
            <a:ext cx="925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Comic Sans MS" panose="030F0702030302020204" pitchFamily="66" charset="0"/>
              </a:rPr>
              <a:t>Мій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41694" y="5791654"/>
            <a:ext cx="925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mic Sans MS" panose="030F0702030302020204" pitchFamily="66" charset="0"/>
              </a:rPr>
              <a:t>Моя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38968" y="5769544"/>
            <a:ext cx="925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mic Sans MS" panose="030F0702030302020204" pitchFamily="66" charset="0"/>
              </a:rPr>
              <a:t>Мої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846" y="939831"/>
            <a:ext cx="1667054" cy="164912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424" y="770527"/>
            <a:ext cx="1667054" cy="164912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220" y="2281485"/>
            <a:ext cx="1667054" cy="164912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213" y="2247662"/>
            <a:ext cx="1667054" cy="164912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021" y="2230667"/>
            <a:ext cx="1667054" cy="164912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132" y="1075128"/>
            <a:ext cx="3365124" cy="27939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37917 0.379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58" y="1895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07407E-6 L -0.00911 0.3715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1856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59259E-6 L -0.02513 0.3817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3" y="19074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22222E-6 L 0.12734 0.1759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8796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-0.09545 0.1740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9" y="8704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-0.11445 0.16875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29" y="8426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1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774A4B8-5AC8-4EF7-997B-7B81425D3C0A}"/>
</file>

<file path=customXml/itemProps2.xml><?xml version="1.0" encoding="utf-8"?>
<ds:datastoreItem xmlns:ds="http://schemas.openxmlformats.org/officeDocument/2006/customXml" ds:itemID="{9628730D-E4D1-4B32-ACBE-E752648B26C5}"/>
</file>

<file path=customXml/itemProps3.xml><?xml version="1.0" encoding="utf-8"?>
<ds:datastoreItem xmlns:ds="http://schemas.openxmlformats.org/officeDocument/2006/customXml" ds:itemID="{614C3110-3743-45B9-B9F4-2A7421FB58D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WPS Slides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Comic Sans MS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13</cp:revision>
  <dcterms:created xsi:type="dcterms:W3CDTF">2024-08-06T14:25:00Z</dcterms:created>
  <dcterms:modified xsi:type="dcterms:W3CDTF">2025-04-09T15:22:53Z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8866F4F73AE84C38851EA829868EFA7E_12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