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6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83BD4-41F0-3534-2B1F-37CBA33DF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D32F497-036B-1DA6-FF27-A53CD5379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81521C-9621-6BD8-141D-15E9CE27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B1C09-587D-C993-B3E1-163B834A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1CBAB0-AB25-D170-9C83-4877EE44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2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21C48-E8E7-7BA6-B839-216F272A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A335F2B-EFD3-2B1E-4125-F4772D888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A2C8D3-45F6-9CC0-619D-AF5A76D0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732792-9837-22CD-99EB-AF3D8EB1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9FB008-EF7A-4C90-7B66-7CAA3AC1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EE9DFC6-3270-5585-FBBF-2DE02161B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AFD5360-DB6E-1D1E-519A-7F4752638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8B626D-17E2-8329-6F34-115E438E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B443F3-077C-EFD6-FFA6-5C4A8DAF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3FC02A-1F78-05E7-0224-A0083581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7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E8CC9-8413-C36E-C73E-BA60C27E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E58861-9424-96F3-F4CB-9B831999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3269B9-3708-02E1-6785-A24AE16E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C00C31-F6C0-A172-18A5-FBD66BDA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2B7A66-06F1-C448-C8BE-B7551C57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9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83865-8633-06FB-5C4C-EC033D9F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624BE3-6E1B-CFD8-8C70-04D4BD0FE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AFD0A-25D2-8D3C-4974-D35D1844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7E6718-A244-1F05-DEE3-0447BA65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1C2A99-625F-4582-8BCD-A3D97897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7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0501-81DD-1316-B4AA-1839F578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80BEAA-990E-3DF7-9A95-6571CF7F0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65248B-F072-535B-4788-B6C2FC2DA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DB787D-A736-9A52-BD68-316208BE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389104-DF04-73FB-7FA4-C13894A2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9C9373-4230-5488-868B-11CE4EEA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68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BFD08-481A-6D43-36EB-DC929DC5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0DF842-560B-82B4-2617-657EBD7D9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1C0A90-20C8-7BD7-92DC-1FDB7918F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57F8CC1-8045-E1D9-C1F6-8C2FCF34D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1A0DB7F-81D2-A32E-6FB0-376B88D47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D7EE5F-7BDA-99AA-F204-C8BC0AFD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14D39D7-3EA0-ADD4-B0BA-4FEACE8F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766BAD7-2A0F-7D8F-A3D2-7FD27608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4D2FB-9E25-00F8-8D30-585C472A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9EFA9AD-7490-3688-7B13-17F5524B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872056E-F5D8-985E-D4C1-99470685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709A211-9AE6-0F36-53BA-80056B10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1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2A3561A-FF5F-B77B-6871-91B90307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4F55521-839A-BEFF-616E-D9FA8D3E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5F5D96C-AE24-CE2C-12B9-6D7EC32E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8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784C8-4888-21C6-B9C1-8F3DCCBE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126142-3DA0-8FAF-6748-8E04D6784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ACBDF85-4560-F759-DDE0-55C254EA5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261C5A-3623-9CA4-9213-2638469B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0D55F61-BAE2-9AF9-3A95-855A7E00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F0C0260-A005-E9EF-63CE-92908002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5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C6B9A-4647-8C61-9CA0-CB89B78C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5E17CA4-EAD6-213B-576D-2920A4800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6691E25-25B6-39B8-CB4B-56DF6EB4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D53B9D2-E5D8-37AD-E38B-F6AAED81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50F887A-7A43-2947-3DF3-DC880608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A1CDE1-7560-6692-D2E7-243AE7C2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2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C8EB9EC-208F-DC76-EDF0-E4226598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4D9895-D1EF-FE3E-6F6F-ED507957A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208D9D-2B25-25A7-BE20-7C6639BEC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04724B-4747-4454-9D1A-084AFD2BDF29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D1F29-4A6C-A80F-EB04-0D1C7B691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BB626E-FB13-A316-8DC7-E616F2D2F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6AF48-0A35-4021-B647-62DAFE340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E0BF6057-4F41-9B5B-61A0-2E6CFFF96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51C6F-0F93-D1DB-66C0-12614F1FE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45" y="3258819"/>
            <a:ext cx="3188140" cy="3188140"/>
          </a:xfrm>
          <a:prstGeom prst="rect">
            <a:avLst/>
          </a:prstGeom>
        </p:spPr>
      </p:pic>
      <p:pic>
        <p:nvPicPr>
          <p:cNvPr id="4" name="подарок">
            <a:extLst>
              <a:ext uri="{FF2B5EF4-FFF2-40B4-BE49-F238E27FC236}">
                <a16:creationId xmlns:a16="http://schemas.microsoft.com/office/drawing/2014/main" id="{527812EE-9828-651E-5DF7-939F95D77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6" name="награда">
            <a:extLst>
              <a:ext uri="{FF2B5EF4-FFF2-40B4-BE49-F238E27FC236}">
                <a16:creationId xmlns:a16="http://schemas.microsoft.com/office/drawing/2014/main" id="{9BF5B65E-ADBF-8764-4A55-C1E86DEC2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1" y="-39051"/>
            <a:ext cx="2805206" cy="290003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8AC442B3-942F-3D25-7A51-EA469F0DA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84" y="5952181"/>
            <a:ext cx="957692" cy="8716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AA207AD4-3BF1-731A-F8C0-5DFB41B00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20" y="5071443"/>
            <a:ext cx="964904" cy="9649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D98DBC-2184-4EBE-4262-53EA1EDD2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93" y="4451880"/>
            <a:ext cx="1230951" cy="12309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04E1EEAE-C403-1336-D437-BC510E4121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1212" y="5538878"/>
            <a:ext cx="1284999" cy="12849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307C0C1-472E-DA2C-F497-D3262D8851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784" y="5237318"/>
            <a:ext cx="1038026" cy="10380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093061A-3926-4E24-69D1-395C427B09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391" y="4199103"/>
            <a:ext cx="1036393" cy="77729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A460DAE-C22B-6FEB-3FCF-55E16719D2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58" y="4300230"/>
            <a:ext cx="1038026" cy="10477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E159894F-6C78-E3AA-81EB-D77CBFB9E4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474" y="6142953"/>
            <a:ext cx="1062784" cy="6080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3F8344A4-DE41-25E5-88F7-CD9A8B52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41" y="3258819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621C2398-FEB1-C51B-F294-01B51BBB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997" y="4075593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6E1F009E-0EDA-F4D8-E782-377D7FB5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63" y="4417256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FDB26C67-9BFE-C2D9-5AD5-6D2F106A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06" y="4231195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63C5B07-1FCB-E38B-5CC1-8E752904F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476" y="5465340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7EB94FB7-89C4-20C6-7C26-03F3E43D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59" y="5448001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115942CF-FFD9-8BAA-B187-98A90E01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27" y="5456811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8311 L -0.00052 -0.08287 C 0.00065 -0.09723 0.00313 -0.11875 0.00274 -0.13357 C 0.00235 -0.15695 0.00378 -0.1882 -0.0039 -0.21065 C -0.00729 -0.22061 -0.01054 -0.23125 -0.01562 -0.23866 C -0.03724 -0.27153 -0.022 -0.25 -0.06224 -0.29514 C -0.08997 -0.32616 -0.09245 -0.33148 -0.12643 -0.35718 C -0.13919 -0.3669 -0.15208 -0.37709 -0.16562 -0.38241 C -0.17474 -0.38611 -0.1845 -0.38334 -0.19388 -0.3838 C -0.2056 -0.38102 -0.21732 -0.37848 -0.2289 -0.375 C -0.23255 -0.37385 -0.2362 -0.37269 -0.23971 -0.37061 C -0.24427 -0.36783 -0.24896 -0.35973 -0.25221 -0.35417 C -0.25703 -0.3463 -0.26211 -0.33635 -0.2664 -0.32755 C -0.26732 -0.3257 -0.2681 -0.32361 -0.26888 -0.32176 C -0.26914 -0.32014 -0.26953 -0.31875 -0.26979 -0.31736 C -0.27044 -0.31181 -0.26966 -0.30556 -0.27135 -0.30093 C -0.27591 -0.28959 -0.27552 -0.30255 -0.27552 -0.30394 L -0.27552 -0.30371 " pathEditMode="relative" rAng="0" ptsTypes="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52 -0.3037 L -0.27552 -0.30324 C -0.30416 -0.29259 -0.28138 -0.29745 -0.32695 -0.31551 C -0.43554 -0.3581 -0.3983 -0.34815 -0.49687 -0.35532 C -0.53515 -0.35 -0.57356 -0.35231 -0.61145 -0.33843 C -0.63151 -0.33125 -0.65052 -0.30995 -0.66914 -0.29259 C -0.68424 -0.27824 -0.69895 -0.2625 -0.71276 -0.24352 C -0.71979 -0.23356 -0.72552 -0.21921 -0.73112 -0.20579 C -0.74257 -0.17893 -0.74257 -0.17616 -0.74817 -0.15139 C -0.74922 -0.14143 -0.75026 -0.13218 -0.75078 -0.12268 C -0.75143 -0.11412 -0.75143 -0.10509 -0.75234 -0.09653 C -0.75273 -0.09074 -0.7539 -0.08495 -0.75468 -0.0794 C -0.7539 -0.06412 -0.7539 -0.04861 -0.75234 -0.03333 C -0.75169 -0.0287 -0.74987 -0.02523 -0.74817 -0.02199 C -0.74674 -0.01829 -0.7414 -0.01065 -0.73906 -0.00764 C -0.73867 -0.00278 -0.73854 0.00232 -0.73763 0.00671 C -0.73502 0.02338 -0.73463 0.00718 -0.73372 0.02708 C -0.73359 0.03472 -0.73372 0.04236 -0.73372 0.05046 L -0.73372 0.05093 " pathEditMode="relative" rAng="0" ptsTypes="AAAAAAAAAAAAAA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088 L 0.0013 -0.01088 C 0.0026 -0.02685 0.00377 -0.04259 0.00546 -0.05833 C 0.00625 -0.06644 0.00794 -0.07407 0.00872 -0.08218 C 0.01041 -0.09884 0.0108 -0.12176 0.01132 -0.13843 C 0.01067 -0.16296 0.01145 -0.17755 0.00625 -0.20069 C -0.00222 -0.23819 -0.01563 -0.25579 -0.03451 -0.28218 C -0.04675 -0.29907 -0.05925 -0.31574 -0.07292 -0.32824 C -0.09506 -0.34838 -0.11133 -0.34931 -0.13295 -0.36366 C -0.14284 -0.37037 -0.15248 -0.37801 -0.16211 -0.38588 C -0.17058 -0.39282 -0.17839 -0.40208 -0.18711 -0.4081 C -0.20274 -0.41921 -0.23008 -0.43611 -0.24961 -0.44074 C -0.25951 -0.44306 -0.26954 -0.44375 -0.27956 -0.44514 C -0.29128 -0.44375 -0.30704 -0.44375 -0.31875 -0.43634 C -0.32487 -0.43264 -0.33112 -0.42847 -0.3362 -0.42153 C -0.33737 -0.42014 -0.33855 -0.41875 -0.33959 -0.41713 C -0.34154 -0.41343 -0.34102 -0.4125 -0.34206 -0.4081 C -0.34258 -0.40625 -0.34284 -0.4037 -0.34375 -0.40232 C -0.34519 -0.4 -0.34701 -0.39884 -0.3487 -0.39792 C -0.35066 -0.39676 -0.35261 -0.39699 -0.35456 -0.3963 C -0.35769 -0.39537 -0.36172 -0.39375 -0.36459 -0.3919 C -0.3681 -0.38958 -0.36784 -0.39097 -0.36784 -0.3875 L -0.36784 -0.3875 " pathEditMode="relative" ptsTypes="AAAAAAAAAAAAAAAAAAAAA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2 -0.38217 L -0.37032 -0.38194 C -0.37188 -0.3831 -0.37331 -0.38379 -0.37474 -0.38472 C -0.38086 -0.38981 -0.38698 -0.39722 -0.39323 -0.4 C -0.40534 -0.40532 -0.42982 -0.40925 -0.42982 -0.40925 C -0.43464 -0.40856 -0.43959 -0.40995 -0.44441 -0.40671 C -0.45652 -0.39814 -0.46537 -0.38078 -0.4754 -0.35902 C -0.48112 -0.34652 -0.49753 -0.30578 -0.50157 -0.29189 C -0.5155 -0.24537 -0.52409 -0.2074 -0.53568 -0.15925 C -0.53724 -0.14467 -0.53933 -0.13055 -0.54037 -0.1155 C -0.54115 -0.10393 -0.54128 -0.09189 -0.54115 -0.07986 C -0.54102 -0.0574 -0.5405 -0.02847 -0.53816 -0.00486 C -0.53803 -0.00277 -0.53763 -0.00092 -0.53737 0.0007 C -0.53633 0.01667 -0.5362 0.00695 -0.54545 0.0088 C -0.54688 0.00926 -0.54818 0.00996 -0.54935 0.01019 C -0.55079 0.00996 -0.55235 0.00996 -0.55365 0.0088 C -0.55612 0.00741 -0.55482 0.00579 -0.55678 0.00186 C -0.5573 0.0007 -0.55821 0.00047 -0.55886 -0.00069 C -0.56133 -0.00509 -0.5599 -0.00439 -0.56237 -0.01018 C -0.5629 -0.01157 -0.56342 -0.01203 -0.56394 -0.01296 C -0.56693 -0.01805 -0.56342 -0.01388 -0.56823 -0.01851 C -0.57084 -0.01759 -0.57331 -0.01759 -0.57566 -0.01574 C -0.57774 -0.01435 -0.57826 -0.00925 -0.57956 -0.00486 C -0.58034 -0.00185 -0.58125 0.00047 -0.58204 0.00348 C -0.58269 0.00556 -0.58308 0.00764 -0.58334 0.01019 L -0.58334 0.01042 C -0.58633 0.01274 -0.58946 0.01459 -0.59245 0.01713 C -0.5931 0.01783 -0.59375 0.01968 -0.59454 0.01991 C -0.59545 0.02014 -0.59623 0.01875 -0.59714 0.01852 C -0.59792 0.0176 -0.59857 0.01621 -0.59922 0.01575 C -0.60326 0.0125 -0.60066 0.0169 -0.60313 0.01158 C -0.6043 0.01899 -0.60404 0.01575 -0.60443 0.02524 C -0.60469 0.02894 -0.60443 0.03264 -0.60482 0.03612 C -0.60599 0.04445 -0.60769 0.05163 -0.60873 0.0595 C -0.6112 0.07686 -0.61211 0.08519 -0.61342 0.09908 C -0.61329 0.10325 -0.61342 0.10741 -0.61303 0.11135 C -0.6129 0.11297 -0.61198 0.11413 -0.61224 0.11575 C -0.61237 0.1169 -0.61303 0.11482 -0.61342 0.11413 C -0.61433 0.11297 -0.61485 0.11112 -0.61563 0.11019 C -0.61641 0.10903 -0.61706 0.10834 -0.61771 0.10741 C -0.62188 0.10093 -0.61836 0.10487 -0.62123 0.10186 L -0.62201 0.0963 L -0.62201 0.09653 " pathEditMode="relative" rAng="0" ptsTypes="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2.29167E-6 0.00023 C 0.01406 -0.0287 0.01797 -0.03542 0.0319 -0.08264 C 0.03659 -0.09815 0.04505 -0.14236 0.05 -0.16759 C 0.05026 -0.17361 0.05143 -0.1794 0.05104 -0.18519 C 0.04778 -0.22569 0.04258 -0.25324 0.02669 -0.28796 C 0.01679 -0.30972 -0.00482 -0.32917 -0.01901 -0.34213 C -0.03373 -0.35532 -0.05886 -0.37778 -0.07591 -0.3838 C -0.08737 -0.38796 -0.09909 -0.38727 -0.11055 -0.38935 C -0.12956 -0.39259 -0.14844 -0.39815 -0.16758 -0.4 L -0.20899 -0.40417 C -0.21276 -0.40486 -0.21641 -0.40625 -0.22018 -0.40694 C -0.2237 -0.40741 -0.22709 -0.40741 -0.2306 -0.4081 C -0.23347 -0.4088 -0.2362 -0.40995 -0.23919 -0.41088 C -0.24128 -0.41157 -0.24323 -0.41157 -0.24531 -0.41204 C -0.2487 -0.41319 -0.25222 -0.41458 -0.2556 -0.41482 C -0.28216 -0.41644 -0.28138 -0.40278 -0.28138 -0.41875 L -0.28138 -0.41875 " pathEditMode="relative" rAng="0" ptsTypes="AAAAAAAAAAAAAA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04 -0.42384 L -0.27604 -0.42384 C -0.28033 -0.44375 -0.27643 -0.42778 -0.28281 -0.44746 C -0.28437 -0.45232 -0.28502 -0.45671 -0.28697 -0.46088 C -0.28776 -0.46227 -0.28841 -0.46412 -0.28945 -0.46528 C -0.29023 -0.46597 -0.29114 -0.46621 -0.29192 -0.46667 C -0.30104 -0.47315 -0.29622 -0.47199 -0.3095 -0.47408 C -0.31445 -0.475 -0.3194 -0.475 -0.32447 -0.47546 C -0.33528 -0.47222 -0.34661 -0.47222 -0.3569 -0.46528 C -0.37226 -0.45486 -0.38658 -0.43982 -0.40026 -0.42384 C -0.42369 -0.3963 -0.44218 -0.37176 -0.46028 -0.33796 C -0.46679 -0.3257 -0.47369 -0.31412 -0.47942 -0.30093 C -0.48554 -0.28658 -0.49153 -0.27199 -0.49778 -0.25787 C -0.5026 -0.24722 -0.50794 -0.2375 -0.51276 -0.22685 C -0.51692 -0.21783 -0.52083 -0.20764 -0.52356 -0.19722 C -0.52552 -0.18982 -0.52656 -0.18264 -0.52773 -0.175 C -0.52695 -0.17014 -0.52669 -0.16459 -0.52526 -0.16019 C -0.52382 -0.15533 -0.52096 -0.15556 -0.51862 -0.15417 C -0.51458 -0.15185 -0.51497 -0.15185 -0.51197 -0.14838 L -0.51028 -0.14375 L -0.51028 -0.14375 " pathEditMode="relative" ptsTypes="AAAAAAAAAAAAAAAAAAA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301 L 0.00442 -0.0294 C 0.01302 -0.10949 0.01159 -0.0926 0.01731 -0.25301 C 0.01744 -0.2676 0.01562 -0.28195 0.01484 -0.2963 C 0.01393 -0.30834 0.01224 -0.32269 0.01002 -0.33264 C 0.00768 -0.34213 0.00468 -0.35139 0.00143 -0.36019 C -0.00183 -0.36852 -0.00547 -0.37616 -0.00951 -0.38334 C -0.01407 -0.39098 -0.02396 -0.4 -0.02982 -0.40348 C -0.04675 -0.41297 -0.05248 -0.41274 -0.06966 -0.41667 C -0.09987 -0.42338 -0.06341 -0.41482 -0.09219 -0.42362 C -0.1 -0.42616 -0.10638 -0.42686 -0.1142 -0.42755 L -0.13138 -0.42524 C -0.13633 -0.42477 -0.13972 -0.42408 -0.14466 -0.42246 C -0.14662 -0.42176 -0.14883 -0.42107 -0.15078 -0.41945 C -0.15196 -0.41875 -0.15287 -0.41713 -0.15391 -0.41667 C -0.15547 -0.41574 -0.15703 -0.41574 -0.1586 -0.41505 C -0.17917 -0.4169 -0.17279 -0.40695 -0.17591 -0.42084 C -0.17618 -0.42199 -0.17631 -0.42269 -0.17631 -0.42362 L -0.17631 -0.42338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-0.43518 L -0.17786 -0.43518 C -0.18398 -0.43379 -0.19023 -0.4331 -0.19622 -0.43078 C -0.22617 -0.42013 -0.20664 -0.42685 -0.22122 -0.41759 C -0.23112 -0.41134 -0.22317 -0.41828 -0.23294 -0.41018 C -0.23632 -0.40717 -0.23958 -0.40416 -0.24297 -0.40115 C -0.24466 -0.39976 -0.24661 -0.39907 -0.24791 -0.39675 C -0.2513 -0.39074 -0.26328 -0.3706 -0.26549 -0.36273 C -0.27135 -0.34166 -0.27422 -0.31828 -0.28047 -0.29745 C -0.28958 -0.26736 -0.29648 -0.23449 -0.30794 -0.20717 C -0.31054 -0.20115 -0.31302 -0.19537 -0.31549 -0.18935 C -0.31718 -0.18495 -0.31862 -0.18032 -0.32044 -0.17615 C -0.32343 -0.16944 -0.3263 -0.16273 -0.32968 -0.15671 C -0.3401 -0.13819 -0.33606 -0.14652 -0.34218 -0.1331 C -0.3427 -0.12962 -0.34323 -0.12615 -0.34388 -0.12268 C -0.34453 -0.11875 -0.3457 -0.11504 -0.34635 -0.11087 C -0.34687 -0.10694 -0.34687 -0.103 -0.34713 -0.09907 C -0.34752 -0.07222 -0.34791 -0.02546 -0.34882 0.00463 C -0.34895 0.00973 -0.34948 0.01459 -0.34961 0.01945 C -0.35 0.02732 -0.35052 0.04329 -0.35052 0.04329 L -0.35052 0.04329 C -0.35247 0.05556 -0.35534 0.0676 -0.35638 0.08033 C -0.35716 0.09121 -0.3552 0.09051 -0.35794 0.09051 L -0.35794 0.09051 " pathEditMode="relative" ptsTypes="AAAAAAAAAAAAAAAAAAA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0.00023 C 0.00117 -0.03588 0.00391 -0.07199 0.00365 -0.10811 C 0.00365 -0.11829 0.00091 -0.12778 -0.00104 -0.1375 C -0.0013 -0.13959 -0.00195 -0.14167 -0.00273 -0.14329 C -0.00521 -0.14885 -0.00833 -0.15371 -0.01094 -0.15949 C -0.01745 -0.17431 -0.02422 -0.18912 -0.03008 -0.20463 C -0.04323 -0.23936 -0.05573 -0.275 -0.06836 -0.30996 C -0.07083 -0.3169 -0.07279 -0.32408 -0.07565 -0.33056 C -0.08021 -0.34028 -0.08411 -0.35093 -0.08932 -0.35973 C -0.1 -0.37778 -0.1082 -0.39306 -0.12031 -0.40949 C -0.14115 -0.43774 -0.16341 -0.46227 -0.18685 -0.48403 C -0.21354 -0.50903 -0.21211 -0.50209 -0.22786 -0.51899 C -0.23008 -0.52153 -0.23203 -0.52454 -0.23438 -0.52639 C -0.23776 -0.5294 -0.24531 -0.5338 -0.24531 -0.53357 C -0.24805 -0.53774 -0.25026 -0.5426 -0.25339 -0.54561 C -0.27552 -0.56528 -0.28047 -0.56297 -0.30638 -0.57014 C -0.31523 -0.56783 -0.33047 -0.56389 -0.34102 -0.56019 C -0.34206 -0.55973 -0.34622 -0.55811 -0.3474 -0.55718 C -0.35234 -0.55324 -0.34909 -0.55186 -0.35742 -0.55 C -0.36341 -0.54862 -0.36953 -0.54908 -0.37565 -0.54838 C -0.3806 -0.54445 -0.37799 -0.54561 -0.38372 -0.54561 L -0.38372 -0.54537 " pathEditMode="relative" rAng="0" ptsTypes="AAAAAAAAAAAAAAAAAAA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47 -0.62547 L -0.38047 -0.625 C -0.38294 -0.62732 -0.38516 -0.62894 -0.38737 -0.63125 C -0.38893 -0.63357 -0.39232 -0.63912 -0.39232 -0.63889 C -0.39505 -0.64954 -0.39245 -0.64237 -0.39701 -0.64908 C -0.40547 -0.66204 -0.39375 -0.64908 -0.40859 -0.66528 C -0.42148 -0.67894 -0.42721 -0.68287 -0.44232 -0.68936 C -0.44974 -0.69237 -0.45716 -0.69352 -0.46445 -0.69491 C -0.4776 -0.69144 -0.48542 -0.69144 -0.49727 -0.67917 C -0.50169 -0.675 -0.5056 -0.66829 -0.50977 -0.6632 C -0.52695 -0.64306 -0.52292 -0.65255 -0.53594 -0.62917 C -0.53893 -0.62431 -0.54154 -0.61899 -0.54414 -0.61343 C -0.54688 -0.60857 -0.54896 -0.60186 -0.55156 -0.59723 C -0.5599 -0.58264 -0.56888 -0.57037 -0.57708 -0.55556 C -0.58802 -0.53565 -0.60443 -0.50996 -0.61484 -0.48287 C -0.6168 -0.47824 -0.6181 -0.47223 -0.61992 -0.46713 C -0.62109 -0.46343 -0.62279 -0.46065 -0.62396 -0.45764 C -0.62682 -0.44676 -0.62956 -0.42477 -0.63125 -0.41528 C -0.63464 -0.39746 -0.63789 -0.38033 -0.64115 -0.36274 C -0.64154 -0.36112 -0.6487 -0.32477 -0.65013 -0.32061 C -0.66641 -0.27338 -0.64479 -0.33612 -0.65755 -0.3007 C -0.65872 -0.29769 -0.65977 -0.29422 -0.66094 -0.29051 C -0.66146 -0.28889 -0.66172 -0.28612 -0.66237 -0.28473 C -0.66458 -0.28125 -0.66719 -0.2801 -0.66914 -0.27662 C -0.6707 -0.27431 -0.67174 -0.26945 -0.67331 -0.26644 C -0.68294 -0.24862 -0.68737 -0.24121 -0.6987 -0.23241 C -0.7069 -0.22662 -0.71393 -0.22894 -0.72227 -0.22894 L -0.72227 -0.22801 " pathEditMode="relative" rAng="0" ptsTypes="AAAAAAAAAAAAAAAAAAAAAAAAAA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2477 L 0.01159 -0.02407 C 0.00664 -0.07569 0.00352 -0.12639 -0.00195 -0.17685 C -0.00351 -0.19097 -0.01133 -0.21273 -0.0151 -0.22569 C -0.04271 -0.32176 -0.0082 -0.21273 -0.06068 -0.37778 L -0.07682 -0.4287 C -0.0806 -0.44051 -0.08346 -0.45347 -0.08841 -0.46482 C -0.09518 -0.48079 -0.10117 -0.49699 -0.10859 -0.51227 C -0.11628 -0.52755 -0.11875 -0.53519 -0.1293 -0.54722 C -0.13424 -0.55301 -0.13984 -0.55833 -0.14518 -0.56319 C -0.16445 -0.58009 -0.15703 -0.57014 -0.17187 -0.58519 C -0.17682 -0.59028 -0.18307 -0.59444 -0.18659 -0.60093 C -0.18776 -0.6037 -0.19857 -0.62523 -0.20104 -0.62801 C -0.2043 -0.63148 -0.20898 -0.63333 -0.21263 -0.63542 C -0.21575 -0.63426 -0.21875 -0.63287 -0.22135 -0.63102 C -0.2263 -0.62801 -0.23073 -0.62384 -0.2362 -0.62153 C -0.24531 -0.61759 -0.24088 -0.61898 -0.24935 -0.6169 C -0.25273 -0.61319 -0.25677 -0.60995 -0.2595 -0.60579 L -0.26211 -0.60093 L -0.26211 -0.60069 " pathEditMode="relative" rAng="0" ptsTypes="AAAAAAAAAAAAAAAAAA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2 -0.58218 L -0.2612 -0.58194 C -0.26354 -0.57523 -0.26523 -0.56597 -0.26797 -0.56042 C -0.31497 -0.46435 -0.36693 -0.38634 -0.41055 -0.27801 L -0.48542 -0.0919 C -0.49427 -0.07014 -0.50338 -0.04676 -0.51432 -0.03357 C -0.51745 -0.02963 -0.52096 -0.03032 -0.52435 -0.02824 C -0.52721 -0.02986 -0.53021 -0.03009 -0.5332 -0.03171 C -0.53385 -0.03218 -0.53424 -0.03426 -0.5349 -0.03495 C -0.53529 -0.03565 -0.53607 -0.03588 -0.53646 -0.03657 C -0.53698 -0.04167 -0.53698 -0.03958 -0.53698 -0.04259 L -0.53698 -0.04236 " pathEditMode="relative" rAng="0" ptsTypes="AAAAAAAAAA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23 L 2.91667E-6 0.00046 C -0.00287 -0.05139 -0.00469 -0.10301 -0.00782 -0.15417 C -0.00873 -0.16852 -0.01328 -0.19005 -0.0155 -0.20371 C -0.03151 -0.3007 -0.01146 -0.19051 -0.04193 -0.35764 L -0.0513 -0.40903 C -0.05352 -0.4213 -0.05521 -0.43403 -0.05808 -0.44583 C -0.06198 -0.46204 -0.0655 -0.47847 -0.06979 -0.49398 C -0.07422 -0.50926 -0.07565 -0.51713 -0.08177 -0.52917 C -0.08464 -0.53519 -0.08789 -0.54051 -0.09102 -0.54537 C -0.10222 -0.5625 -0.09792 -0.55255 -0.10651 -0.56783 C -0.10938 -0.57292 -0.11302 -0.57708 -0.11511 -0.5838 C -0.11576 -0.58658 -0.12201 -0.60833 -0.12344 -0.61111 C -0.12539 -0.61458 -0.12813 -0.61644 -0.13021 -0.61875 C -0.13203 -0.61736 -0.13373 -0.61597 -0.13529 -0.61412 C -0.13815 -0.61111 -0.14076 -0.60695 -0.14388 -0.60463 C -0.14922 -0.6007 -0.14662 -0.60208 -0.15157 -0.59977 C -0.15352 -0.59607 -0.15586 -0.59283 -0.15742 -0.58866 L -0.15899 -0.5838 L -0.15899 -0.58357 " pathEditMode="relative" rAng="0" ptsTypes="AAAAAAAAAAAAAAAAAA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9 -0.60208 L -0.1599 -0.60208 C -0.16328 -0.59537 -0.16576 -0.58681 -0.16992 -0.58148 C -0.24063 -0.49121 -0.31862 -0.41806 -0.38412 -0.31621 L -0.49649 -0.14144 C -0.50977 -0.12107 -0.52357 -0.09908 -0.53985 -0.08658 C -0.54453 -0.08287 -0.54987 -0.08357 -0.55482 -0.08195 C -0.55925 -0.0831 -0.5638 -0.08333 -0.56823 -0.08496 C -0.56914 -0.08542 -0.56979 -0.08727 -0.57071 -0.08796 C -0.57149 -0.08866 -0.5724 -0.08889 -0.57318 -0.08958 C -0.57409 -0.09445 -0.57396 -0.09236 -0.57396 -0.09537 L -0.57396 -0.09537 " pathEditMode="relative" ptsTypes="AAAAAAAAAA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AA8F88-E331-4E5E-ADE0-068761E95B29}"/>
</file>

<file path=customXml/itemProps2.xml><?xml version="1.0" encoding="utf-8"?>
<ds:datastoreItem xmlns:ds="http://schemas.openxmlformats.org/officeDocument/2006/customXml" ds:itemID="{DC2C15B3-611A-4653-AA86-F614FFCD12BC}"/>
</file>

<file path=customXml/itemProps3.xml><?xml version="1.0" encoding="utf-8"?>
<ds:datastoreItem xmlns:ds="http://schemas.openxmlformats.org/officeDocument/2006/customXml" ds:itemID="{EC6EFFBA-BDBA-4F50-9698-EAD6EABFFC8C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2024-04-18T20:19:20Z</dcterms:created>
  <dcterms:modified xsi:type="dcterms:W3CDTF">2024-12-29T15:42:03Z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