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8"/>
  </p:normalViewPr>
  <p:slideViewPr>
    <p:cSldViewPr snapToGrid="0" showGuides="1">
      <p:cViewPr varScale="1">
        <p:scale>
          <a:sx n="74" d="100"/>
          <a:sy n="74" d="100"/>
        </p:scale>
        <p:origin x="17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A2A57-2DB2-CF62-9F0A-2172ED602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D0EC11-6E14-908D-8002-79B932C45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C46CB9-02F8-7511-F804-8B85B54FB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F1E4FB-B129-F80F-EFFB-EE1AEA7B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D2519C-5851-F01F-BE80-FC81C097D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4796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90292-56D9-BD75-D982-9A9AE0EB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BE2F79-1C35-91FA-9CD1-B9C410279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F57107-8644-9475-A9CC-12C5BA024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DDFDA9-4A44-69FE-F49E-B85EAE0FB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608E4B-1E08-6B13-C8C4-A9888A15F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173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63CC156-F59B-6D4A-3A75-BF1B40FE2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5CBCF2-38C9-D122-EEB2-9ED745E80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0AB9AE-44E2-E415-1047-B1EC0591A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1D54D7-75BD-4BDF-5FFF-FFB520AE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D25FAF-CDAA-8FF2-3FED-DA66050AA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1845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4CC912-3FA8-34B6-8CB1-9A0FB51F9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72109E-1BD2-AF56-6C30-1512EA87B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DC19CC-41D4-D736-F11C-97B8DE3C6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9D83A5-E1CD-B876-9846-2B24F3609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566A0E-1C18-BFE7-7BF2-7F0F8767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5144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A33046-5C1D-25FD-AAD5-7C0F460B1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1BC7EC-8EAC-6E3C-CE22-B956BEEFC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C3E9E9-33C8-810D-993B-43B30C77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F2D0A1-09E9-34EB-1A45-2744F1CD8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C2C73E-AF62-2629-5041-1F0B4BC55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6403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06BD0-39C2-83A0-1749-7FDA2AE6B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528F23-3660-ECA2-73BE-E5298D9AD3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A7CA4C2-BAA8-A8BD-A943-CD7A6C0AF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436707-62FF-E770-1173-CA891D47D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3B7B51-2944-FB16-17EA-B0D43BFB0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B0B263-2A0C-46C7-6673-A3C54D6F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9495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8DBF50-4B94-54C5-9872-59D7F2C6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D55AC6-2B91-0838-729D-4684F8F80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24F0DF-FA45-3FBF-534D-E0C8D82A4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EB7F4F2-49F4-D6BC-1B74-77E3FDB0C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DC8D1B2-B774-46F4-E33D-D95D15C360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EE8403-6FE5-EEB8-635A-C9BE3676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BB6058-F2BA-347C-E5F1-C235FDD0F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671C15D-A8AF-70BE-EA57-D93C972E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83840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704016-0AA8-11DA-552F-4912B90A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B4853D-6919-5CD4-7659-67AA3CA6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057E88-B7CC-9020-5DB8-4D0A1050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01526B1-959F-013C-A217-DDD7774E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296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1A7A99A-22B9-D401-A0F7-DB38220F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A9F497-C8DE-C6CB-4968-5B7414389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9F9CB2-E0AC-039C-1411-8BC14E16F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8604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A88B2-65E4-BE2F-C412-A7597847D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6D14F3-3E54-B4CA-3E39-0EC14D724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8B75A2-8A23-7B6A-53B9-E81A06824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4C887C-8007-DCD4-07C5-F93DE42A5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DCA316-5B49-BAD4-97C9-A92BBC7E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8853DB-884C-F73D-FA18-433ECB3E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0981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A5A77-81AE-0952-265B-21DBF69AA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4D9F1F-0BC1-404A-E7AD-DECBDF0DC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EA3C2B-F1FC-2E6A-E498-6BD2DD1F9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8E29B5-2A3E-FEB1-0927-271402E03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F795A0-21CC-D150-0809-7791B427F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BDCBED-4EB7-1DFA-AA10-0C88CBEA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6359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ED3CC3-23AC-DD75-404B-37A41AE5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E35AA2-4B16-63D5-DE5A-856345982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9574DB-CD5C-9D4A-8DEA-71A7338F6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A48889-6AED-F361-E485-D15734FEF5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D1977C-A0A4-545F-E5E8-DBB9142347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9735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rG06Jga0iA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ультимедиа в Интернете 15" descr="Капитан Краб: &quot;Джунглядка&quot; (Зарядка для детей)">
            <a:hlinkClick r:id="" action="ppaction://media"/>
            <a:extLst>
              <a:ext uri="{FF2B5EF4-FFF2-40B4-BE49-F238E27FC236}">
                <a16:creationId xmlns:a16="http://schemas.microsoft.com/office/drawing/2014/main" id="{58492B40-9B5B-D360-D02F-76683DA948B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730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4</cp:revision>
  <dcterms:created xsi:type="dcterms:W3CDTF">2024-08-21T09:31:30Z</dcterms:created>
  <dcterms:modified xsi:type="dcterms:W3CDTF">2024-08-23T07:01:53Z</dcterms:modified>
</cp:coreProperties>
</file>