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279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18D50-D55C-4C19-A5EB-30AFC49E06CC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2EEC1-C897-4579-B282-9640A9862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28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A6646-D7FB-444D-A09D-00D18ACB78A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647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A6B02-E47F-74F9-FE79-CE50D993D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9AF584-A141-B361-DF3A-039198AE8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C08206-592F-7D03-D257-7074DA948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17E826-1E20-723C-4645-7E8F62E7E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F57DF-A16A-310C-04C3-A9C6CBFC7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625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78863F-4CF1-E6B5-1EF2-F30AA037A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F1D4C3-681E-2A2B-1AFA-9096F5669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78070-BD87-5303-F7A6-FA865BBBB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974090-65B2-C776-F87F-386BD6874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8FF940-7943-018F-8876-6D9598CEC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7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5EF2B6-E05D-19D6-8F68-95C03058F5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CDB09B-B5E1-9C64-5979-BFA433BA3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EC5A57-71C3-4C11-0ECC-107D5D741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7C94ED-28B2-2CCC-4D78-1EE2B98D1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CDF244-0FC1-9BC8-135A-0E4BED988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109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B86EA-6415-1A61-DB08-C55D139F5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B913A6-AD20-401F-C6BE-DC13D194E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B3F46F-354C-566B-00C2-AA6EC293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351D6D-B8B8-712A-B887-165005E25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746382-D568-2165-F90F-7B28C784C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639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86718-7547-A1F5-5410-D5BF8A355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5B089E-8045-E65E-1CE2-B974DC609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731260-9B2D-703C-C4FC-4FE6BADE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7B4867-C68A-E7A9-1B84-73367CD99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C446EE-1658-0FC0-DF15-5EB31F7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41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31695-AAB9-7372-0334-4927B27B5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2D57AD-F644-5753-2851-9EF56639BA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AADCA4-ABE7-DC0B-0BD5-CE620599F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240BEE-CE71-124B-7082-22180730C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402C06-B3BE-4079-342D-EF3266FE1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4AEFF-0CFD-D0B4-E13D-D2FD6F3C6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107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35953-FDB5-B40F-35E1-D05285622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AA06FB-9484-8A2D-740A-BCA143DD3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2F0E34-CF92-A567-0D0A-37BCDB98B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FFDD3D-06B2-EE68-BB44-253B6CD96D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6E6B36F-5023-2B43-0DC0-43BBCE4A2A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84ED855-F7EF-98E3-2235-836B99487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CC81565-ED51-3AD6-4E8D-7353ACE2C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3247E69-8C22-0E2B-7BFA-F0499D26C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27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5873A-3078-E85F-A4AA-DAAADCE97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F0689D-1846-C2E0-B45F-FEDE37506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6C3C692-3A91-7C89-2434-35137F71D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19DF0F0-CE03-F13C-52CF-70A05AB4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155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FC1913-6B15-3388-4F26-C190CDF2D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7B71864-7C14-BF02-DA35-C7C58F43A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EA935A-D330-2BB7-3514-E07EBF643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22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8D71AD-21F6-92C5-9053-9B97EBE87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2E5F59-33D0-BBA3-8A89-BE2E69B59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BCB456-22E9-7F36-2870-3A9B9EDC6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DFE75-190F-2CCE-A602-0BB8AFC02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B26E4A-6843-6ACE-F4E7-3FEE5A166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204E42-DAFC-90DA-E08B-9A7394290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602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D0F94D-6452-B4A7-5565-6CF41B204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B43F84C-60FC-0852-404E-5532E7F5C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35D34C-DF66-8624-E308-7475713477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A9E736-5A7E-D702-8E97-C3AA21417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D51113-855F-4CBD-92E6-8C006946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C23C2A-2676-BF35-63BB-89D495D98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826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09CDD9-2F3A-91F7-0516-083161DA1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9481D0-8F5B-8E9E-5C39-6B892DC8D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45E844-1F38-F8DF-EF04-7128DBBE35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1F123-A13E-49C2-8B01-FE2BD7F5F7E4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75C32C-7CD0-3E54-1E2C-224C20D796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7A4F2D-AD4B-2921-952D-4A1DAC466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64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2606478-3E6C-61D9-3726-5FDF9B49B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BDC30B8-D931-0DDF-799D-6386EA1F45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65" b="6456"/>
          <a:stretch/>
        </p:blipFill>
        <p:spPr>
          <a:xfrm>
            <a:off x="8946039" y="3812188"/>
            <a:ext cx="2827994" cy="302904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A7FF8FB-A318-A764-BE2B-F01E9D867A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797158"/>
            <a:ext cx="3044079" cy="3044079"/>
          </a:xfrm>
          <a:prstGeom prst="rect">
            <a:avLst/>
          </a:prstGeom>
        </p:spPr>
      </p:pic>
      <p:pic>
        <p:nvPicPr>
          <p:cNvPr id="3" name="Рисунок 2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621ADAF2-FD75-E676-9631-B38BE4DA25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588" y="4695344"/>
            <a:ext cx="2483073" cy="248307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AD4134-DCFA-B23B-8300-273EF37468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8780" y="5289247"/>
            <a:ext cx="1582099" cy="15820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" name="Рисунок 4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B0B3BDE4-1E42-CF7E-0DA1-158B0FE48F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615" y="4712010"/>
            <a:ext cx="2483073" cy="24830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E8D0D3-6882-BE9C-ACD3-5738F32C83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898" y="5489737"/>
            <a:ext cx="957607" cy="12693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1422B3DA-BC4D-E255-F21C-50BD458C7E92}"/>
              </a:ext>
            </a:extLst>
          </p:cNvPr>
          <p:cNvGrpSpPr/>
          <p:nvPr/>
        </p:nvGrpSpPr>
        <p:grpSpPr>
          <a:xfrm>
            <a:off x="-362175" y="-154996"/>
            <a:ext cx="2673635" cy="1972242"/>
            <a:chOff x="-362175" y="-154996"/>
            <a:chExt cx="2673635" cy="1972242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054BE8FA-8AF7-F62E-31CC-E8D71A484D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4706" b="63399"/>
            <a:stretch/>
          </p:blipFill>
          <p:spPr>
            <a:xfrm>
              <a:off x="-362175" y="-154996"/>
              <a:ext cx="2673635" cy="1972242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6E07C277-1FD5-6441-EA8E-C560752C7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415" y="329249"/>
              <a:ext cx="1299910" cy="1223910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E53AC28B-C4BF-CB9D-C07A-2A535D18116F}"/>
              </a:ext>
            </a:extLst>
          </p:cNvPr>
          <p:cNvGrpSpPr/>
          <p:nvPr/>
        </p:nvGrpSpPr>
        <p:grpSpPr>
          <a:xfrm>
            <a:off x="3700067" y="1386097"/>
            <a:ext cx="2673635" cy="1972242"/>
            <a:chOff x="3765651" y="1366598"/>
            <a:chExt cx="2673635" cy="1972242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7961CF00-84D0-907D-B130-B8EE83DF80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4706" b="63399"/>
            <a:stretch/>
          </p:blipFill>
          <p:spPr>
            <a:xfrm>
              <a:off x="3765651" y="1366598"/>
              <a:ext cx="2673635" cy="1972242"/>
            </a:xfrm>
            <a:prstGeom prst="rect">
              <a:avLst/>
            </a:prstGeom>
          </p:spPr>
        </p:pic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C1B2DD9E-15DF-C9DB-7A3C-B5716B633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45736" y="1682470"/>
              <a:ext cx="1508312" cy="1508312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8BFF75A1-1BC6-E1A9-A7C5-7613BFDB2A39}"/>
              </a:ext>
            </a:extLst>
          </p:cNvPr>
          <p:cNvGrpSpPr/>
          <p:nvPr/>
        </p:nvGrpSpPr>
        <p:grpSpPr>
          <a:xfrm>
            <a:off x="995490" y="1477455"/>
            <a:ext cx="2673635" cy="1972242"/>
            <a:chOff x="1006896" y="1403773"/>
            <a:chExt cx="2673635" cy="1972242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A0935144-4EC9-EE18-B2F0-5F20D74707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4706" b="63399"/>
            <a:stretch/>
          </p:blipFill>
          <p:spPr>
            <a:xfrm>
              <a:off x="1006896" y="1403773"/>
              <a:ext cx="2673635" cy="1972242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F6773545-B85B-4BCC-1DA6-125CD4A36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5915" y="1822150"/>
              <a:ext cx="1276489" cy="1276489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6213DBDB-57F8-9271-A5F2-BCDF46DEFEF2}"/>
              </a:ext>
            </a:extLst>
          </p:cNvPr>
          <p:cNvGrpSpPr/>
          <p:nvPr/>
        </p:nvGrpSpPr>
        <p:grpSpPr>
          <a:xfrm>
            <a:off x="5327671" y="2997335"/>
            <a:ext cx="2673635" cy="1972242"/>
            <a:chOff x="5327671" y="2997335"/>
            <a:chExt cx="2673635" cy="1972242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0A1BA5D0-0C85-2072-3827-B82ECB5030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4706" b="63399"/>
            <a:stretch/>
          </p:blipFill>
          <p:spPr>
            <a:xfrm>
              <a:off x="5327671" y="2997335"/>
              <a:ext cx="2673635" cy="1972242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46453AEE-9AE3-9B50-F015-A21163E1F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1070" y="3443586"/>
              <a:ext cx="1338153" cy="1355531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F4A9C217-B112-D27B-5821-B0B7BD2BE25F}"/>
              </a:ext>
            </a:extLst>
          </p:cNvPr>
          <p:cNvGrpSpPr/>
          <p:nvPr/>
        </p:nvGrpSpPr>
        <p:grpSpPr>
          <a:xfrm>
            <a:off x="5315395" y="-129731"/>
            <a:ext cx="2673635" cy="1972242"/>
            <a:chOff x="5240268" y="-194790"/>
            <a:chExt cx="2673635" cy="1972242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8EDAEB4F-A3D0-45D9-E81B-713054B4D5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4706" b="63399"/>
            <a:stretch/>
          </p:blipFill>
          <p:spPr>
            <a:xfrm>
              <a:off x="5240268" y="-194790"/>
              <a:ext cx="2673635" cy="1972242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E174A2E3-3F94-4ACC-24C3-D47CD8C03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4537" y="264190"/>
              <a:ext cx="1406234" cy="1406234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210F735C-24D2-2A3A-3154-1E863878B5CB}"/>
              </a:ext>
            </a:extLst>
          </p:cNvPr>
          <p:cNvGrpSpPr/>
          <p:nvPr/>
        </p:nvGrpSpPr>
        <p:grpSpPr>
          <a:xfrm>
            <a:off x="7988751" y="-221942"/>
            <a:ext cx="2673635" cy="1972242"/>
            <a:chOff x="7988751" y="-221942"/>
            <a:chExt cx="2673635" cy="1972242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4712BC04-7560-8692-7D33-3EAAA6B8F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4706" b="63399"/>
            <a:stretch/>
          </p:blipFill>
          <p:spPr>
            <a:xfrm>
              <a:off x="7988751" y="-221942"/>
              <a:ext cx="2673635" cy="1972242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E121A1FC-A01A-252E-96A9-D1D7B4CC8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40781" y="192132"/>
              <a:ext cx="1295510" cy="1295510"/>
            </a:xfrm>
            <a:prstGeom prst="rect">
              <a:avLst/>
            </a:prstGeom>
          </p:spPr>
        </p:pic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AA41023F-103F-DA35-EE65-F99C984960DB}"/>
              </a:ext>
            </a:extLst>
          </p:cNvPr>
          <p:cNvGrpSpPr/>
          <p:nvPr/>
        </p:nvGrpSpPr>
        <p:grpSpPr>
          <a:xfrm>
            <a:off x="6912824" y="1506052"/>
            <a:ext cx="2673635" cy="1972242"/>
            <a:chOff x="6696688" y="1519766"/>
            <a:chExt cx="2673635" cy="1972242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58A7DB19-5F85-F23E-1BCA-68A5F7989E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4706" b="63399"/>
            <a:stretch/>
          </p:blipFill>
          <p:spPr>
            <a:xfrm>
              <a:off x="6696688" y="1519766"/>
              <a:ext cx="2673635" cy="1972242"/>
            </a:xfrm>
            <a:prstGeom prst="rect">
              <a:avLst/>
            </a:prstGeom>
          </p:spPr>
        </p:pic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0A5EB763-7ACC-09F1-4B45-F6EC48894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4452" y="1951267"/>
              <a:ext cx="1272728" cy="1272728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2431F6D3-737F-A1A4-BE38-23424D3E2B70}"/>
              </a:ext>
            </a:extLst>
          </p:cNvPr>
          <p:cNvGrpSpPr/>
          <p:nvPr/>
        </p:nvGrpSpPr>
        <p:grpSpPr>
          <a:xfrm>
            <a:off x="2460985" y="2879814"/>
            <a:ext cx="2673635" cy="1972242"/>
            <a:chOff x="2460985" y="2879814"/>
            <a:chExt cx="2673635" cy="1972242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C5E4E5C7-9A45-192E-4B4F-925D6E7EB0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4706" b="63399"/>
            <a:stretch/>
          </p:blipFill>
          <p:spPr>
            <a:xfrm>
              <a:off x="2460985" y="2879814"/>
              <a:ext cx="2673635" cy="1972242"/>
            </a:xfrm>
            <a:prstGeom prst="rect">
              <a:avLst/>
            </a:prstGeom>
          </p:spPr>
        </p:pic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24B9E8F7-9D34-67FD-BC81-B1CC13F15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0460" y="3533349"/>
              <a:ext cx="1148972" cy="1117724"/>
            </a:xfrm>
            <a:prstGeom prst="rect">
              <a:avLst/>
            </a:prstGeom>
          </p:spPr>
        </p:pic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39AF14E2-73E4-313D-7617-91426209E172}"/>
              </a:ext>
            </a:extLst>
          </p:cNvPr>
          <p:cNvGrpSpPr/>
          <p:nvPr/>
        </p:nvGrpSpPr>
        <p:grpSpPr>
          <a:xfrm>
            <a:off x="2311460" y="-177253"/>
            <a:ext cx="2673635" cy="1972242"/>
            <a:chOff x="2311460" y="-177253"/>
            <a:chExt cx="2673635" cy="1972242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C6F45FA4-B3C2-6FA2-8CC4-DCA1E0766E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4706" b="63399"/>
            <a:stretch/>
          </p:blipFill>
          <p:spPr>
            <a:xfrm>
              <a:off x="2311460" y="-177253"/>
              <a:ext cx="2673635" cy="1972242"/>
            </a:xfrm>
            <a:prstGeom prst="rect">
              <a:avLst/>
            </a:prstGeom>
          </p:spPr>
        </p:pic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7E6828EE-D803-39DB-B049-3CAE7CD1A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0161" y="409125"/>
              <a:ext cx="855281" cy="1054333"/>
            </a:xfrm>
            <a:prstGeom prst="rect">
              <a:avLst/>
            </a:prstGeom>
          </p:spPr>
        </p:pic>
      </p:grp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5A9E626-57D4-B9C8-96A9-2D4FA767617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483" y="-353559"/>
            <a:ext cx="5382726" cy="538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91 -0.01828 L 0.23685 0.701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47" y="3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9 -0.01111 L -0.08385 0.483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0.43789 0.4925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88" y="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0.08073 0.2571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6" y="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18 -0.01088 L -0.22265 0.7011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92" y="3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L -0.13671 0.733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36" y="3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17 -0.01019 L -0.35325 0.4532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71" y="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93 -0.00903 L 0.01146 0.245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0.32174 0.6969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1" y="3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8B35306-FAF7-4C5B-AE75-918CB46EBED3}"/>
</file>

<file path=customXml/itemProps2.xml><?xml version="1.0" encoding="utf-8"?>
<ds:datastoreItem xmlns:ds="http://schemas.openxmlformats.org/officeDocument/2006/customXml" ds:itemID="{B181D5DB-59EA-47EA-8EFA-8F435EDD0527}"/>
</file>

<file path=customXml/itemProps3.xml><?xml version="1.0" encoding="utf-8"?>
<ds:datastoreItem xmlns:ds="http://schemas.openxmlformats.org/officeDocument/2006/customXml" ds:itemID="{0F27BB51-BA36-40A3-A0D3-9142D4F1FFD4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Администратор</cp:lastModifiedBy>
  <cp:revision>5</cp:revision>
  <dcterms:created xsi:type="dcterms:W3CDTF">2024-04-15T15:04:58Z</dcterms:created>
  <dcterms:modified xsi:type="dcterms:W3CDTF">2025-07-30T09:50:16Z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