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3474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D213E-C0F8-4164-83A8-B85D75214C7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19315-DD27-44D8-88AE-568191D17D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A19315-DD27-44D8-88AE-568191D17D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3724E-C2C5-4428-89F4-BBD7A43C03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411480" y="457200"/>
            <a:ext cx="7715250" cy="5829300"/>
          </a:xfrm>
          <a:prstGeom prst="roundRect">
            <a:avLst/>
          </a:prstGeom>
          <a:solidFill>
            <a:schemeClr val="bg1">
              <a:alpha val="8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20322"/>
          <a:stretch>
            <a:fillRect/>
          </a:stretch>
        </p:blipFill>
        <p:spPr>
          <a:xfrm>
            <a:off x="5212080" y="1522332"/>
            <a:ext cx="2834640" cy="43641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2163108" y="3799050"/>
            <a:ext cx="994410" cy="207561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850376" y="827429"/>
            <a:ext cx="994410" cy="20756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15135" y="1801882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lekarz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63108" y="4706184"/>
            <a:ext cx="901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4057617" y="2761243"/>
            <a:ext cx="994410" cy="20756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51928" y="3798414"/>
            <a:ext cx="1326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strzykawka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3157518" y="1208841"/>
            <a:ext cx="994410" cy="20756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118020" y="213461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tabletka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561" y="2450000"/>
            <a:ext cx="1048603" cy="251786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1345" y="3611720"/>
            <a:ext cx="1060796" cy="251786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r="3419"/>
          <a:stretch>
            <a:fillRect/>
          </a:stretch>
        </p:blipFill>
        <p:spPr>
          <a:xfrm>
            <a:off x="4893944" y="698112"/>
            <a:ext cx="3383916" cy="350377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7454" y="2141223"/>
            <a:ext cx="1060796" cy="251786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9827" y="761892"/>
            <a:ext cx="1048603" cy="251786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 rot="17928841">
            <a:off x="732289" y="3688306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radosny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 rot="3364276">
            <a:off x="2625736" y="4680671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wesoły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 rot="3891289">
            <a:off x="3949719" y="3377311"/>
            <a:ext cx="1040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smutny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 rot="18376590">
            <a:off x="2177010" y="1986751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żółty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772" y="2312033"/>
            <a:ext cx="942169" cy="2517866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1541" y="1813270"/>
            <a:ext cx="942169" cy="251786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r="1710"/>
          <a:stretch>
            <a:fillRect/>
          </a:stretch>
        </p:blipFill>
        <p:spPr>
          <a:xfrm>
            <a:off x="4893944" y="560145"/>
            <a:ext cx="3383916" cy="350377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5210" y="715479"/>
            <a:ext cx="942169" cy="251786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2784" y="3587765"/>
            <a:ext cx="942169" cy="251786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1550" y="3515615"/>
            <a:ext cx="942169" cy="251786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 rot="17928841">
            <a:off x="896948" y="3575811"/>
            <a:ext cx="1040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smutny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 rot="3748812">
            <a:off x="3625091" y="311866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przygnębiony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 rot="3891289">
            <a:off x="2255316" y="2088470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głodny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 rot="17693161">
            <a:off x="4773457" y="4780182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śpiący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 rot="17424288">
            <a:off x="2752853" y="4810904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ładny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750" y="2217403"/>
            <a:ext cx="942169" cy="247454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635" y="3678451"/>
            <a:ext cx="942169" cy="247454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17084" r="7384" b="21573"/>
          <a:stretch>
            <a:fillRect/>
          </a:stretch>
        </p:blipFill>
        <p:spPr>
          <a:xfrm>
            <a:off x="5017144" y="582357"/>
            <a:ext cx="2949024" cy="214931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7188" y="620849"/>
            <a:ext cx="942169" cy="2474546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7750" y="1740301"/>
            <a:ext cx="942169" cy="2474546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8102" y="3454676"/>
            <a:ext cx="942169" cy="2474546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 rot="17396734">
            <a:off x="515571" y="3410887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błyszczący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 rot="3959804">
            <a:off x="2429558" y="4849863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lśniący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 rot="17497472">
            <a:off x="2458824" y="1817857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żółty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 rot="3880829">
            <a:off x="5782741" y="4625433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kosztowny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 rot="4030437">
            <a:off x="4139559" y="2938980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ładny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9452" y="1017492"/>
            <a:ext cx="707013" cy="2474546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4877" y="2556401"/>
            <a:ext cx="707013" cy="2474546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b="3352"/>
          <a:stretch>
            <a:fillRect/>
          </a:stretch>
        </p:blipFill>
        <p:spPr>
          <a:xfrm>
            <a:off x="5219310" y="3210156"/>
            <a:ext cx="2949024" cy="2820415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6052" y="697231"/>
            <a:ext cx="707013" cy="2474546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9921" y="3318809"/>
            <a:ext cx="707013" cy="2474546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4689" y="697231"/>
            <a:ext cx="707013" cy="2474546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 rot="4783061">
            <a:off x="4881888" y="2506156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bobas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 rot="16846528">
            <a:off x="739190" y="3992740"/>
            <a:ext cx="1243579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dziecko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 rot="4566275">
            <a:off x="2257892" y="2208369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słodki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6720889" y="2184911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ładny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 rot="17164081">
            <a:off x="3861445" y="4757020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miły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94" y="1014582"/>
            <a:ext cx="5054028" cy="4797768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277860" y="2002155"/>
            <a:ext cx="3833495" cy="383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11458 0.183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91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8724 -0.2497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1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537 -0.0458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2292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17448 -0.2555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1277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719 -0.04514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-2269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07174 0.02708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1343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15586 -0.02362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-1181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0.0724 -0.23634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11829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10053 0.13936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6968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9309 -0.08495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4259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750"/>
                            </p:stCondLst>
                            <p:childTnLst>
                              <p:par>
                                <p:cTn id="3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5F79A6-ECA9-478F-B6B5-54D6177C7259}"/>
</file>

<file path=customXml/itemProps2.xml><?xml version="1.0" encoding="utf-8"?>
<ds:datastoreItem xmlns:ds="http://schemas.openxmlformats.org/officeDocument/2006/customXml" ds:itemID="{25BB02CB-02D4-41E5-A587-85DF909041CD}"/>
</file>

<file path=customXml/itemProps3.xml><?xml version="1.0" encoding="utf-8"?>
<ds:datastoreItem xmlns:ds="http://schemas.openxmlformats.org/officeDocument/2006/customXml" ds:itemID="{1B621BE2-0914-4178-BA3C-DE13B393E6F9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24</Words>
  <Application>Microsoft Office PowerPoint</Application>
  <PresentationFormat>Широкоэкранный</PresentationFormat>
  <Paragraphs>24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21</cp:revision>
  <dcterms:created xsi:type="dcterms:W3CDTF">2024-05-09T19:46:00Z</dcterms:created>
  <dcterms:modified xsi:type="dcterms:W3CDTF">2025-07-12T11:59:39Z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E0A8869C05BF49198C28A9C58CBBE26D_12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