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06/26/2025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ECAA8-86E5-4894-BFD1-8B382836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76" y="3020485"/>
            <a:ext cx="3783004" cy="3783004"/>
          </a:xfrm>
          <a:prstGeom prst="rect">
            <a:avLst/>
          </a:prstGeom>
        </p:spPr>
      </p:pic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Na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półce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leży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 ....</a:t>
            </a:r>
            <a:endParaRPr lang="LID4096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1734" y="2701707"/>
            <a:ext cx="1526625" cy="152662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1335">
            <a:off x="342874" y="896862"/>
            <a:ext cx="1655893" cy="165589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066" y="789602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280" y="755701"/>
            <a:ext cx="1773750" cy="177375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9901">
            <a:off x="5173622" y="616706"/>
            <a:ext cx="2257929" cy="2257929"/>
          </a:xfrm>
          <a:prstGeom prst="rect">
            <a:avLst/>
          </a:prstGeom>
          <a:effectLst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7285">
            <a:off x="4738517" y="2558494"/>
            <a:ext cx="1804390" cy="180439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DB9A90-3394-1DD5-1887-1DDE9A6E8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0167" y="827351"/>
            <a:ext cx="1836640" cy="18366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5801D3-BEF5-C23A-A33C-C608C0478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349" y="2480171"/>
            <a:ext cx="2072005" cy="20720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0CDB2E-545F-9494-DBB6-20D37519A5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44" y="2616781"/>
            <a:ext cx="1750590" cy="18062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0" y="-408515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AD4AAF-8CC9-46DC-BF2C-FDF4B7E17B29}"/>
</file>

<file path=customXml/itemProps2.xml><?xml version="1.0" encoding="utf-8"?>
<ds:datastoreItem xmlns:ds="http://schemas.openxmlformats.org/officeDocument/2006/customXml" ds:itemID="{C5D996EF-6613-4019-B0F3-BD0AC8DEE22E}"/>
</file>

<file path=customXml/itemProps3.xml><?xml version="1.0" encoding="utf-8"?>
<ds:datastoreItem xmlns:ds="http://schemas.openxmlformats.org/officeDocument/2006/customXml" ds:itemID="{1C90F71D-7C02-445C-BB08-89A3B88FA60D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15</cp:revision>
  <dcterms:created xsi:type="dcterms:W3CDTF">2024-08-15T16:28:34Z</dcterms:created>
  <dcterms:modified xsi:type="dcterms:W3CDTF">2025-06-26T12:40:40Z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