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50" d="100"/>
          <a:sy n="50" d="100"/>
        </p:scale>
        <p:origin x="2796" y="117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sv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3850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819B62-6827-F692-6050-22FAA2FE572E}"/>
              </a:ext>
            </a:extLst>
          </p:cNvPr>
          <p:cNvSpPr txBox="1"/>
          <p:nvPr/>
        </p:nvSpPr>
        <p:spPr>
          <a:xfrm>
            <a:off x="7002035" y="712486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Посмішка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сильно </a:t>
            </a:r>
            <a:r>
              <a:rPr lang="ru-RU" sz="2800" dirty="0" err="1">
                <a:latin typeface="Comic Sans MS" panose="030F0702030302020204" pitchFamily="66" charset="0"/>
              </a:rPr>
              <a:t>розтягнуті</a:t>
            </a:r>
            <a:r>
              <a:rPr lang="ru-RU" sz="2800" dirty="0">
                <a:latin typeface="Comic Sans MS" panose="030F0702030302020204" pitchFamily="66" charset="0"/>
              </a:rPr>
              <a:t> губи в </a:t>
            </a:r>
            <a:r>
              <a:rPr lang="ru-RU" sz="2800" dirty="0" err="1">
                <a:latin typeface="Comic Sans MS" panose="030F0702030302020204" pitchFamily="66" charset="0"/>
              </a:rPr>
              <a:t>посмішці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не видно.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7" name="Рисунок 6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A8173B68-E86E-EB80-6CBC-4BF8D00C97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t="2809" r="3366" b="3370"/>
          <a:stretch/>
        </p:blipFill>
        <p:spPr>
          <a:xfrm>
            <a:off x="791698" y="806150"/>
            <a:ext cx="4597414" cy="4410979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3" name="Рисунок 12" descr="Изображение выглядит как кожа, губа, человек, крупный план&#10;&#10;Автоматически созданное описание">
            <a:extLst>
              <a:ext uri="{FF2B5EF4-FFF2-40B4-BE49-F238E27FC236}">
                <a16:creationId xmlns:a16="http://schemas.microsoft.com/office/drawing/2014/main" id="{F15599D2-F67B-1E99-B2B7-D555F89BB3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3954" r="6955" b="4051"/>
          <a:stretch/>
        </p:blipFill>
        <p:spPr>
          <a:xfrm>
            <a:off x="791697" y="801278"/>
            <a:ext cx="4597415" cy="4396902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383EA5-5D5A-7875-41A0-4648760CEBA5}"/>
              </a:ext>
            </a:extLst>
          </p:cNvPr>
          <p:cNvSpPr txBox="1"/>
          <p:nvPr/>
        </p:nvSpPr>
        <p:spPr>
          <a:xfrm>
            <a:off x="7011323" y="689018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Трубочка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Витягнути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зімкнуті</a:t>
            </a:r>
            <a:r>
              <a:rPr lang="ru-RU" sz="2800" dirty="0">
                <a:latin typeface="Comic Sans MS" panose="030F0702030302020204" pitchFamily="66" charset="0"/>
              </a:rPr>
              <a:t> губи вперед.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під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рахунок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від</a:t>
            </a:r>
            <a:r>
              <a:rPr lang="ru-RU" sz="2800" dirty="0">
                <a:latin typeface="Comic Sans MS" panose="030F0702030302020204" pitchFamily="66" charset="0"/>
              </a:rPr>
              <a:t> 1 до 5-10.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челюсть, губа&#10;&#10;Автоматически созданное описание">
            <a:extLst>
              <a:ext uri="{FF2B5EF4-FFF2-40B4-BE49-F238E27FC236}">
                <a16:creationId xmlns:a16="http://schemas.microsoft.com/office/drawing/2014/main" id="{0311F422-F1C6-D5B4-B066-BF9702B225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138" r="7658" b="3662"/>
          <a:stretch/>
        </p:blipFill>
        <p:spPr>
          <a:xfrm>
            <a:off x="791697" y="838274"/>
            <a:ext cx="4597416" cy="4354471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703513-FA41-D402-B6E6-60A674DC721F}"/>
              </a:ext>
            </a:extLst>
          </p:cNvPr>
          <p:cNvSpPr txBox="1"/>
          <p:nvPr/>
        </p:nvSpPr>
        <p:spPr>
          <a:xfrm>
            <a:off x="6983691" y="694478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Вікно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Широко </a:t>
            </a:r>
            <a:r>
              <a:rPr lang="ru-RU" sz="2800" dirty="0" err="1">
                <a:latin typeface="Comic Sans MS" panose="030F0702030302020204" pitchFamily="66" charset="0"/>
              </a:rPr>
              <a:t>розкрити</a:t>
            </a:r>
            <a:r>
              <a:rPr lang="ru-RU" sz="2800" dirty="0">
                <a:latin typeface="Comic Sans MS" panose="030F0702030302020204" pitchFamily="66" charset="0"/>
              </a:rPr>
              <a:t> рот.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лежить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роті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спокійно</a:t>
            </a:r>
            <a:r>
              <a:rPr lang="ru-RU" sz="2800" dirty="0">
                <a:latin typeface="Comic Sans MS" panose="030F0702030302020204" pitchFamily="66" charset="0"/>
              </a:rPr>
              <a:t> та </a:t>
            </a:r>
            <a:r>
              <a:rPr lang="ru-RU" sz="2800" dirty="0" err="1">
                <a:latin typeface="Comic Sans MS" panose="030F0702030302020204" pitchFamily="66" charset="0"/>
              </a:rPr>
              <a:t>нерухомо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0" name="Рисунок 19" descr="Изображение выглядит как Зуб, человек, губ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943990E-7F9A-E3DE-5770-EC6D9FE3C8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t="2642" r="7744" b="3424"/>
          <a:stretch/>
        </p:blipFill>
        <p:spPr>
          <a:xfrm>
            <a:off x="791696" y="817176"/>
            <a:ext cx="4597416" cy="4387805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FE6D6E-15B9-BCD7-75CB-D638B153DF52}"/>
              </a:ext>
            </a:extLst>
          </p:cNvPr>
          <p:cNvSpPr txBox="1"/>
          <p:nvPr/>
        </p:nvSpPr>
        <p:spPr>
          <a:xfrm>
            <a:off x="6970943" y="674973"/>
            <a:ext cx="4478742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Чистимо </a:t>
            </a:r>
            <a:r>
              <a:rPr lang="ru-RU" sz="2800" b="1" dirty="0" err="1">
                <a:latin typeface="Comic Sans MS" panose="030F0702030302020204" pitchFamily="66" charset="0"/>
              </a:rPr>
              <a:t>верхні</a:t>
            </a:r>
            <a:r>
              <a:rPr lang="ru-RU" sz="2800" b="1" dirty="0">
                <a:latin typeface="Comic Sans MS" panose="030F0702030302020204" pitchFamily="66" charset="0"/>
              </a:rPr>
              <a:t> зубки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Почистити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кінчиком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верхні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з </a:t>
            </a:r>
            <a:r>
              <a:rPr lang="ru-RU" sz="2800" dirty="0" err="1">
                <a:latin typeface="Comic Sans MS" panose="030F0702030302020204" pitchFamily="66" charset="0"/>
              </a:rPr>
              <a:t>внутрішньої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сторони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Нижня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щелепа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нерухома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788D1BA4-3744-DA33-AAF3-EF32385AE3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91695" y="816911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EF7FF72-7D6C-ED1E-8032-3AF0EBED8E5D}"/>
              </a:ext>
            </a:extLst>
          </p:cNvPr>
          <p:cNvSpPr txBox="1"/>
          <p:nvPr/>
        </p:nvSpPr>
        <p:spPr>
          <a:xfrm>
            <a:off x="6962523" y="662619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pic>
        <p:nvPicPr>
          <p:cNvPr id="28" name="Рисунок 27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A329BDFF-A3B3-CB81-93D1-9C2BA15FBDE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791694" y="796139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B0CD09D-32B0-2B47-5156-A0CF0ABBB60F}"/>
              </a:ext>
            </a:extLst>
          </p:cNvPr>
          <p:cNvSpPr txBox="1"/>
          <p:nvPr/>
        </p:nvSpPr>
        <p:spPr>
          <a:xfrm>
            <a:off x="6994637" y="745053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Смачне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варення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відкрий</a:t>
            </a:r>
            <a:r>
              <a:rPr lang="ru-RU" sz="2400" dirty="0">
                <a:latin typeface="Comic Sans MS" panose="030F0702030302020204" pitchFamily="66" charset="0"/>
              </a:rPr>
              <a:t> рот і широким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оближи </a:t>
            </a:r>
            <a:r>
              <a:rPr lang="ru-RU" sz="2400" dirty="0" err="1">
                <a:latin typeface="Comic Sans MS" panose="030F0702030302020204" pitchFamily="66" charset="0"/>
              </a:rPr>
              <a:t>верхню</a:t>
            </a:r>
            <a:r>
              <a:rPr lang="ru-RU" sz="2400" dirty="0">
                <a:latin typeface="Comic Sans MS" panose="030F0702030302020204" pitchFamily="66" charset="0"/>
              </a:rPr>
              <a:t> губу.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400" dirty="0" err="1">
                <a:latin typeface="Comic Sans MS" panose="030F0702030302020204" pitchFamily="66" charset="0"/>
              </a:rPr>
              <a:t>обтягувати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31" name="Рисунок 3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A3FDF04A-D94F-D8F9-1572-6E3C8D1202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791693" y="792098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5CC8D38-3FAC-4F13-CC37-A0B2EC03E793}"/>
              </a:ext>
            </a:extLst>
          </p:cNvPr>
          <p:cNvSpPr txBox="1"/>
          <p:nvPr/>
        </p:nvSpPr>
        <p:spPr>
          <a:xfrm>
            <a:off x="6891130" y="678666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Конячка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Присмоктувати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Клацати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повільно</a:t>
            </a:r>
            <a:r>
              <a:rPr lang="ru-RU" sz="2400" dirty="0">
                <a:latin typeface="Comic Sans MS" panose="030F0702030302020204" pitchFamily="66" charset="0"/>
              </a:rPr>
              <a:t> і сильно.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щелепа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бути </a:t>
            </a:r>
            <a:r>
              <a:rPr lang="ru-RU" sz="2400" dirty="0" err="1">
                <a:latin typeface="Comic Sans MS" panose="030F0702030302020204" pitchFamily="66" charset="0"/>
              </a:rPr>
              <a:t>нерухома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C1DC36-46F8-F46D-8A07-C2E180893DAC}"/>
              </a:ext>
            </a:extLst>
          </p:cNvPr>
          <p:cNvSpPr txBox="1"/>
          <p:nvPr/>
        </p:nvSpPr>
        <p:spPr>
          <a:xfrm>
            <a:off x="6975271" y="759098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Усміхнутися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широкий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Розтягувати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5" name="Рисунок 34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B25426A2-DE48-A2FC-88BF-6840AF0E873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791693" y="814255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E41FCD6-58FC-73DC-7CA8-07C5D3FEA88A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27932BBE-7887-C79C-7589-BA02ED31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7C890556-FF0F-6D93-D48C-B49FAF8C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91AFB68E-1225-52BF-8E46-66115A124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E6A8E706-9229-B006-43F5-83062B0E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57BB317C-F52B-966E-583E-C400692A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07F98598-95A9-3D9B-CED8-FBF10862B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9552BA94-3F5C-87F2-2148-2E7F0E74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BBEB15A2-F6D0-19C4-0287-9B9A416E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AF7E0CB-5DCE-0F13-31ED-D3AFA165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9B7D6214-6491-BEA8-D245-C84C4DF2D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7B6B9E36-1D2A-4FDA-F87A-13F3833F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275C3541-578A-9E81-2F48-07EC6C810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E74AE2E-7D77-1B54-066C-6C745C050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55A0C722-303D-E754-E13C-A1F428E2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E9825E7C-7EA0-0C26-B45C-4075C7FB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152B6A7-4CC3-8B35-3C70-0CAE0543ED2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BFCDF86F-4C08-B0F0-86DF-ECE6D92430F6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 descr="Секундомер 75% со сплошной заливкой">
              <a:extLst>
                <a:ext uri="{FF2B5EF4-FFF2-40B4-BE49-F238E27FC236}">
                  <a16:creationId xmlns:a16="http://schemas.microsoft.com/office/drawing/2014/main" id="{12289C11-78F3-C312-C03C-0C260F55C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5" y="34337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9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15" grpId="0"/>
      <p:bldP spid="15" grpId="1"/>
      <p:bldP spid="18" grpId="0"/>
      <p:bldP spid="18" grpId="1"/>
      <p:bldP spid="22" grpId="0"/>
      <p:bldP spid="22" grpId="1"/>
      <p:bldP spid="26" grpId="0"/>
      <p:bldP spid="26" grpId="1"/>
      <p:bldP spid="29" grpId="0"/>
      <p:bldP spid="29" grpId="1"/>
      <p:bldP spid="32" grpId="0"/>
      <p:bldP spid="32" grpId="1"/>
      <p:bldP spid="33" grpId="0"/>
      <p:bldP spid="3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126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2024-10-29T09:45:56Z</dcterms:modified>
</cp:coreProperties>
</file>