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C2FA89-4442-4E54-BF6A-F74AB376C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3" y="3145952"/>
            <a:ext cx="2823166" cy="282316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56" y="11293075"/>
              <a:ext cx="2598829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44854" y="3325375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20359" y="3351038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88811E9-298E-4A84-FC8D-49302E1AD361}"/>
              </a:ext>
            </a:extLst>
          </p:cNvPr>
          <p:cNvGrpSpPr/>
          <p:nvPr/>
        </p:nvGrpSpPr>
        <p:grpSpPr>
          <a:xfrm>
            <a:off x="7443265" y="3303835"/>
            <a:ext cx="4094338" cy="3475504"/>
            <a:chOff x="2724473" y="6050521"/>
            <a:chExt cx="4094338" cy="3475504"/>
          </a:xfrm>
        </p:grpSpPr>
        <p:grpSp>
          <p:nvGrpSpPr>
            <p:cNvPr id="8" name="Групувати 71">
              <a:extLst>
                <a:ext uri="{FF2B5EF4-FFF2-40B4-BE49-F238E27FC236}">
                  <a16:creationId xmlns:a16="http://schemas.microsoft.com/office/drawing/2014/main" id="{2DC7D511-6AFA-5046-80D1-4DB0339CA169}"/>
                </a:ext>
              </a:extLst>
            </p:cNvPr>
            <p:cNvGrpSpPr/>
            <p:nvPr/>
          </p:nvGrpSpPr>
          <p:grpSpPr>
            <a:xfrm>
              <a:off x="2724473" y="6050521"/>
              <a:ext cx="4094338" cy="3475504"/>
              <a:chOff x="10184277" y="10554992"/>
              <a:chExt cx="4094338" cy="347550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2D57F21-D2D9-5A6D-0C0D-A56634B3E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3CF6A385-3F36-7CE1-8DC9-BF541FBEED55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11D78B9E-5AF7-6BCF-FB00-09E4F8060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808" y="6676214"/>
              <a:ext cx="2018455" cy="201845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39F7B0-499A-DAE5-AD7A-178A80D3F95F}"/>
              </a:ext>
            </a:extLst>
          </p:cNvPr>
          <p:cNvGrpSpPr/>
          <p:nvPr/>
        </p:nvGrpSpPr>
        <p:grpSpPr>
          <a:xfrm>
            <a:off x="7469349" y="3318280"/>
            <a:ext cx="4094338" cy="3475504"/>
            <a:chOff x="12038098" y="4624684"/>
            <a:chExt cx="4094338" cy="3475504"/>
          </a:xfrm>
        </p:grpSpPr>
        <p:grpSp>
          <p:nvGrpSpPr>
            <p:cNvPr id="13" name="Групувати 79">
              <a:extLst>
                <a:ext uri="{FF2B5EF4-FFF2-40B4-BE49-F238E27FC236}">
                  <a16:creationId xmlns:a16="http://schemas.microsoft.com/office/drawing/2014/main" id="{6D5AAF94-3B1C-10D7-7425-7E3B360682C0}"/>
                </a:ext>
              </a:extLst>
            </p:cNvPr>
            <p:cNvGrpSpPr/>
            <p:nvPr/>
          </p:nvGrpSpPr>
          <p:grpSpPr>
            <a:xfrm>
              <a:off x="12038098" y="4624684"/>
              <a:ext cx="4094338" cy="3475504"/>
              <a:chOff x="10184277" y="10554992"/>
              <a:chExt cx="4094338" cy="347550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91914BFE-E8F3-BBD1-6AA9-10020CB41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A7DF0550-B68F-F29B-5901-130CCDE41678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3" name="Рисунок 2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4FDCF1E-FD6F-C488-B0F1-2AC90533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3839" y="5158767"/>
              <a:ext cx="2235166" cy="2235166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891683" y="722160"/>
            <a:ext cx="5105328" cy="53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5938 -0.148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45794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2024-08-08T13:20:05Z</dcterms:created>
  <dcterms:modified xsi:type="dcterms:W3CDTF">2024-12-02T15:05:08Z</dcterms:modified>
</cp:coreProperties>
</file>