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291" y="925738"/>
            <a:ext cx="2073428" cy="2073428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60868" r="6539" b="-5925"/>
          <a:stretch>
            <a:fillRect/>
          </a:stretch>
        </p:blipFill>
        <p:spPr>
          <a:xfrm>
            <a:off x="588376" y="3641715"/>
            <a:ext cx="3083863" cy="1638857"/>
          </a:xfrm>
          <a:prstGeom prst="ellipse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1595" y="3496002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338" y="3409631"/>
            <a:ext cx="1665367" cy="1665367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1032310" y="1073927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41292" y="996127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198452" y="3324413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82041" y="3281048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611792" y="3414574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45" y="311950"/>
            <a:ext cx="5722718" cy="5888023"/>
          </a:xfrm>
          <a:prstGeom prst="rect">
            <a:avLst/>
          </a:prstGeom>
        </p:spPr>
      </p:pic>
      <p:pic>
        <p:nvPicPr>
          <p:cNvPr id="25" name="Picture 2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59750" y="2345690"/>
            <a:ext cx="3829685" cy="382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2024-04-23T12:33:00Z</dcterms:created>
  <dcterms:modified xsi:type="dcterms:W3CDTF">2025-06-09T14:01:58Z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