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3CEB-20C3-4515-A6D0-B176F900683C}" type="datetimeFigureOut">
              <a:rPr lang="uk-UA" smtClean="0"/>
              <a:t>11.06.2025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A3540-C56C-4BDD-AE51-7D62C54B404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492" y="3682164"/>
            <a:ext cx="3411686" cy="3040540"/>
          </a:xfrm>
          <a:prstGeom prst="rect">
            <a:avLst/>
          </a:prstGeom>
        </p:spPr>
      </p:pic>
      <p:sp>
        <p:nvSpPr>
          <p:cNvPr id="11" name="Бульбашка думок: хмарка 10"/>
          <p:cNvSpPr/>
          <p:nvPr/>
        </p:nvSpPr>
        <p:spPr>
          <a:xfrm>
            <a:off x="3214125" y="433633"/>
            <a:ext cx="3411685" cy="2574102"/>
          </a:xfrm>
          <a:prstGeom prst="cloudCallout">
            <a:avLst>
              <a:gd name="adj1" fmla="val -20833"/>
              <a:gd name="adj2" fmla="val 9583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317" y="616581"/>
            <a:ext cx="3438442" cy="38347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10" y="630371"/>
            <a:ext cx="2286000" cy="2286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395" y="535306"/>
            <a:ext cx="3438442" cy="383471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555" y="665321"/>
            <a:ext cx="2091131" cy="21107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3619" y="631153"/>
            <a:ext cx="3438442" cy="38347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3896" y="560208"/>
            <a:ext cx="3438442" cy="38347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278" y="439459"/>
            <a:ext cx="3438442" cy="38347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228" y="425186"/>
            <a:ext cx="3438442" cy="383471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69" y="743014"/>
            <a:ext cx="2026115" cy="20342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85" y="656797"/>
            <a:ext cx="2158200" cy="215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8844" y="661889"/>
            <a:ext cx="2129200" cy="2129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7631" y="693616"/>
            <a:ext cx="2156853" cy="215685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738" y="455847"/>
            <a:ext cx="3438442" cy="38347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484" y="490263"/>
            <a:ext cx="2206907" cy="220690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368" y="447400"/>
            <a:ext cx="3438442" cy="38347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868" y="623625"/>
            <a:ext cx="2158200" cy="21582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77708" y="451624"/>
            <a:ext cx="3438442" cy="383471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8619" y="483192"/>
            <a:ext cx="2317789" cy="23177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184053" y="447934"/>
            <a:ext cx="3438442" cy="384081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4265" y="885877"/>
            <a:ext cx="1882422" cy="1859893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7564060" y="2575350"/>
            <a:ext cx="3881220" cy="388122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42" y="-521588"/>
            <a:ext cx="4769247" cy="4173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7E0F48-82D7-471C-A32E-DC7846586225}"/>
</file>

<file path=customXml/itemProps2.xml><?xml version="1.0" encoding="utf-8"?>
<ds:datastoreItem xmlns:ds="http://schemas.openxmlformats.org/officeDocument/2006/customXml" ds:itemID="{A0C1CB40-413A-4A46-940E-FC54AA984930}"/>
</file>

<file path=customXml/itemProps3.xml><?xml version="1.0" encoding="utf-8"?>
<ds:datastoreItem xmlns:ds="http://schemas.openxmlformats.org/officeDocument/2006/customXml" ds:itemID="{AA2171CA-45D4-4A66-BD12-EFF0227683C7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12</cp:revision>
  <dcterms:created xsi:type="dcterms:W3CDTF">2024-05-07T01:14:00Z</dcterms:created>
  <dcterms:modified xsi:type="dcterms:W3CDTF">2025-06-11T10:02:44Z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8FF04F1C5B0B4037BC191EE64E950321_12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