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31490-847B-4F71-A495-17697E23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64" y="3768747"/>
            <a:ext cx="2910385" cy="2910385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