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11" y="8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3.png"/><Relationship Id="rId23" Type="http://schemas.openxmlformats.org/officeDocument/2006/relationships/tags" Target="../tags/tag1.xml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microsoft.com/office/2007/relationships/hdphoto" Target="../media/image20.wdp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microsoft.com/office/2007/relationships/hdphoto" Target="../media/image18.wdp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74573" y="435166"/>
            <a:ext cx="8231652" cy="5987668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0342" y="977973"/>
            <a:ext cx="1458153" cy="2011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62120" y="3688072"/>
            <a:ext cx="1663126" cy="21286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1971" r="4243" b="4374"/>
          <a:stretch>
            <a:fillRect/>
          </a:stretch>
        </p:blipFill>
        <p:spPr>
          <a:xfrm>
            <a:off x="3449180" y="873995"/>
            <a:ext cx="2203958" cy="22198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7435" r="15827" b="8381"/>
          <a:stretch>
            <a:fillRect/>
          </a:stretch>
        </p:blipFill>
        <p:spPr>
          <a:xfrm>
            <a:off x="1128847" y="3880805"/>
            <a:ext cx="1571949" cy="1935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9" y="1352412"/>
            <a:ext cx="2084063" cy="12630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83708" y="3798551"/>
            <a:ext cx="2049138" cy="1907679"/>
          </a:xfrm>
          <a:prstGeom prst="rect">
            <a:avLst/>
          </a:prstGeom>
        </p:spPr>
      </p:pic>
      <p:pic>
        <p:nvPicPr>
          <p:cNvPr id="22" name="3Рисунок 2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9318" y="984865"/>
            <a:ext cx="1458153" cy="2011941"/>
          </a:xfrm>
          <a:prstGeom prst="rect">
            <a:avLst/>
          </a:prstGeom>
        </p:spPr>
      </p:pic>
      <p:pic>
        <p:nvPicPr>
          <p:cNvPr id="23" name="5Рисунок 2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71096" y="3694964"/>
            <a:ext cx="1663126" cy="2128638"/>
          </a:xfrm>
          <a:prstGeom prst="rect">
            <a:avLst/>
          </a:prstGeom>
        </p:spPr>
      </p:pic>
      <p:pic>
        <p:nvPicPr>
          <p:cNvPr id="24" name="2Рисунок 2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" t="1971" r="4243" b="4374"/>
          <a:stretch>
            <a:fillRect/>
          </a:stretch>
        </p:blipFill>
        <p:spPr>
          <a:xfrm>
            <a:off x="3458156" y="880887"/>
            <a:ext cx="2203958" cy="2219899"/>
          </a:xfrm>
          <a:prstGeom prst="rect">
            <a:avLst/>
          </a:prstGeom>
        </p:spPr>
      </p:pic>
      <p:pic>
        <p:nvPicPr>
          <p:cNvPr id="25" name="4Рисунок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7435" r="15827" b="8381"/>
          <a:stretch>
            <a:fillRect/>
          </a:stretch>
        </p:blipFill>
        <p:spPr>
          <a:xfrm>
            <a:off x="1137823" y="3887697"/>
            <a:ext cx="1571949" cy="1935905"/>
          </a:xfrm>
          <a:prstGeom prst="rect">
            <a:avLst/>
          </a:prstGeom>
        </p:spPr>
      </p:pic>
      <p:pic>
        <p:nvPicPr>
          <p:cNvPr id="26" name="1Рисунок 2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5" y="1359304"/>
            <a:ext cx="2084063" cy="1263069"/>
          </a:xfrm>
          <a:prstGeom prst="rect">
            <a:avLst/>
          </a:prstGeom>
        </p:spPr>
      </p:pic>
      <p:pic>
        <p:nvPicPr>
          <p:cNvPr id="27" name="6Рисунок 2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92684" y="3805443"/>
            <a:ext cx="2049138" cy="19076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2556969" y="3330496"/>
            <a:ext cx="911465" cy="4941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561007" y="666214"/>
            <a:ext cx="911465" cy="49410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383251" y="3223263"/>
            <a:ext cx="911465" cy="494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7633409" y="3251981"/>
            <a:ext cx="911465" cy="4941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439809">
            <a:off x="7600538" y="1054136"/>
            <a:ext cx="911465" cy="4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437918" flipH="1">
            <a:off x="930898" y="740025"/>
            <a:ext cx="911465" cy="44652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3863" r="10100" b="10288"/>
          <a:stretch>
            <a:fillRect/>
          </a:stretch>
        </p:blipFill>
        <p:spPr>
          <a:xfrm>
            <a:off x="3529495" y="2869044"/>
            <a:ext cx="3815123" cy="3827649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8700135" y="2622550"/>
            <a:ext cx="3421380" cy="342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033BD9B-E18F-49D1-907C-6CDFDDD10C82}"/>
</file>

<file path=customXml/itemProps2.xml><?xml version="1.0" encoding="utf-8"?>
<ds:datastoreItem xmlns:ds="http://schemas.openxmlformats.org/officeDocument/2006/customXml" ds:itemID="{E0593A45-DFA2-4BC7-89C1-A34A75CEE541}"/>
</file>

<file path=customXml/itemProps3.xml><?xml version="1.0" encoding="utf-8"?>
<ds:datastoreItem xmlns:ds="http://schemas.openxmlformats.org/officeDocument/2006/customXml" ds:itemID="{22E237EB-D808-434A-ACD6-9CD86D69E08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2024-05-12T19:36:00Z</dcterms:created>
  <dcterms:modified xsi:type="dcterms:W3CDTF">2024-07-08T08:28:41Z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618F743100944AA39BA946A34AD75BF3_12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