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568" autoAdjust="0"/>
  </p:normalViewPr>
  <p:slideViewPr>
    <p:cSldViewPr snapToGrid="0" showGuides="1">
      <p:cViewPr>
        <p:scale>
          <a:sx n="66" d="100"/>
          <a:sy n="66" d="100"/>
        </p:scale>
        <p:origin x="1638" y="7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29.11.2024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11/29/2024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11/29/2024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11/29/2024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11/29/2024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11/29/2024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11/29/2024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11/29/2024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4.png"/><Relationship Id="rId26" Type="http://schemas.openxmlformats.org/officeDocument/2006/relationships/image" Target="../media/image19.png"/><Relationship Id="rId3" Type="http://schemas.openxmlformats.org/officeDocument/2006/relationships/image" Target="../media/image1.png"/><Relationship Id="rId21" Type="http://schemas.microsoft.com/office/2007/relationships/hdphoto" Target="../media/hdphoto4.wdp"/><Relationship Id="rId7" Type="http://schemas.openxmlformats.org/officeDocument/2006/relationships/image" Target="../media/image5.png"/><Relationship Id="rId12" Type="http://schemas.openxmlformats.org/officeDocument/2006/relationships/image" Target="../media/image10.svg"/><Relationship Id="rId17" Type="http://schemas.microsoft.com/office/2007/relationships/hdphoto" Target="../media/hdphoto2.wdp"/><Relationship Id="rId25" Type="http://schemas.microsoft.com/office/2007/relationships/hdphoto" Target="../media/hdphoto5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29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18.png"/><Relationship Id="rId5" Type="http://schemas.openxmlformats.org/officeDocument/2006/relationships/image" Target="../media/image3.png"/><Relationship Id="rId15" Type="http://schemas.microsoft.com/office/2007/relationships/hdphoto" Target="../media/hdphoto1.wdp"/><Relationship Id="rId23" Type="http://schemas.openxmlformats.org/officeDocument/2006/relationships/image" Target="../media/image17.png"/><Relationship Id="rId28" Type="http://schemas.openxmlformats.org/officeDocument/2006/relationships/image" Target="../media/image21.png"/><Relationship Id="rId10" Type="http://schemas.openxmlformats.org/officeDocument/2006/relationships/image" Target="../media/image8.png"/><Relationship Id="rId19" Type="http://schemas.microsoft.com/office/2007/relationships/hdphoto" Target="../media/hdphoto3.wdp"/><Relationship Id="rId31" Type="http://schemas.openxmlformats.org/officeDocument/2006/relationships/image" Target="../media/image24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16.png"/><Relationship Id="rId27" Type="http://schemas.openxmlformats.org/officeDocument/2006/relationships/image" Target="../media/image20.png"/><Relationship Id="rId30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Столярные изделия, в помещении, Кухонная стойка, кухонный прибор&#10;&#10;Автоматически созданное описание">
            <a:extLst>
              <a:ext uri="{FF2B5EF4-FFF2-40B4-BE49-F238E27FC236}">
                <a16:creationId xmlns:a16="http://schemas.microsoft.com/office/drawing/2014/main" id="{580C807D-EEDB-DD4B-49C9-48BF5A50F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6F1D03E-6357-E809-C8E6-B6FF0BC69F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180" y="3912186"/>
            <a:ext cx="5275367" cy="3956526"/>
          </a:xfrm>
          <a:prstGeom prst="rect">
            <a:avLst/>
          </a:prstGeom>
        </p:spPr>
      </p:pic>
      <p:pic>
        <p:nvPicPr>
          <p:cNvPr id="5" name="Персонаж">
            <a:extLst>
              <a:ext uri="{FF2B5EF4-FFF2-40B4-BE49-F238E27FC236}">
                <a16:creationId xmlns:a16="http://schemas.microsoft.com/office/drawing/2014/main" id="{1F502E9A-79B6-3E7C-1FD3-EF6834BEB5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981" y="4244398"/>
            <a:ext cx="2532743" cy="253274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6FFF438-F0FD-97D4-9F55-5143BF2E4F7F}"/>
              </a:ext>
            </a:extLst>
          </p:cNvPr>
          <p:cNvPicPr>
            <a:picLocks noChangeAspect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37776" y="2897646"/>
            <a:ext cx="1212353" cy="1212353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яйцо, пасхальный, пасхальное яйцо, Украшение яиц&#10;&#10;Автоматически созданное описание">
            <a:extLst>
              <a:ext uri="{FF2B5EF4-FFF2-40B4-BE49-F238E27FC236}">
                <a16:creationId xmlns:a16="http://schemas.microsoft.com/office/drawing/2014/main" id="{A2664E55-CC88-9552-F5EC-B331615E112F}"/>
              </a:ext>
            </a:extLst>
          </p:cNvPr>
          <p:cNvPicPr>
            <a:picLocks noChangeAspect="1"/>
          </p:cNvPicPr>
          <p:nvPr/>
        </p:nvPicPr>
        <p:blipFill>
          <a:blip r:embed="rId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49228" y="2686969"/>
            <a:ext cx="1337194" cy="133719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7B9A003-1A38-2066-2610-95860AA5DF57}"/>
              </a:ext>
            </a:extLst>
          </p:cNvPr>
          <p:cNvPicPr>
            <a:picLocks noChangeAspect="1"/>
          </p:cNvPicPr>
          <p:nvPr/>
        </p:nvPicPr>
        <p:blipFill>
          <a:blip r:embed="rId8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7475" y="-31108"/>
            <a:ext cx="2428822" cy="2428822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овощи, перец, сладкий перец, производить&#10;&#10;Автоматически созданное описание">
            <a:extLst>
              <a:ext uri="{FF2B5EF4-FFF2-40B4-BE49-F238E27FC236}">
                <a16:creationId xmlns:a16="http://schemas.microsoft.com/office/drawing/2014/main" id="{7D3030F5-1EBA-ACFC-20ED-635FF705E5C0}"/>
              </a:ext>
            </a:extLst>
          </p:cNvPr>
          <p:cNvPicPr>
            <a:picLocks noChangeAspect="1"/>
          </p:cNvPicPr>
          <p:nvPr/>
        </p:nvPicPr>
        <p:blipFill>
          <a:blip r:embed="rId9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99751" y="3442780"/>
            <a:ext cx="1065407" cy="1084148"/>
          </a:xfrm>
          <a:prstGeom prst="rect">
            <a:avLst/>
          </a:prstGeom>
        </p:spPr>
      </p:pic>
      <p:pic>
        <p:nvPicPr>
          <p:cNvPr id="39" name="Рисунок 38" descr="Изображение выглядит как круг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E9D397C3-A70C-1350-B41A-B73DFC292A2D}"/>
              </a:ext>
            </a:extLst>
          </p:cNvPr>
          <p:cNvPicPr>
            <a:picLocks noChangeAspect="1"/>
          </p:cNvPicPr>
          <p:nvPr/>
        </p:nvPicPr>
        <p:blipFill>
          <a:blip r:embed="rId10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21516" y="2719993"/>
            <a:ext cx="1300511" cy="1300511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5BE48377-BA1D-D0AC-78AE-38A9E7E5C5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34917" y="2897646"/>
            <a:ext cx="1212353" cy="1212353"/>
          </a:xfrm>
          <a:prstGeom prst="rect">
            <a:avLst/>
          </a:prstGeom>
        </p:spPr>
      </p:pic>
      <p:pic>
        <p:nvPicPr>
          <p:cNvPr id="43" name="Рисунок 42" descr="Изображение выглядит как яйцо, пасхальный, пасхальное яйцо, Украшение яиц&#10;&#10;Автоматически созданное описание">
            <a:extLst>
              <a:ext uri="{FF2B5EF4-FFF2-40B4-BE49-F238E27FC236}">
                <a16:creationId xmlns:a16="http://schemas.microsoft.com/office/drawing/2014/main" id="{CA48D70C-68DB-7C04-FCF5-B015357485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46369" y="2686969"/>
            <a:ext cx="1337194" cy="1337194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9B27B62E-87DA-4EF7-FB89-EDF0C4C4C2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0334" y="-31108"/>
            <a:ext cx="2428822" cy="2428822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овощи, перец, сладкий перец, производить&#10;&#10;Автоматически созданное описание">
            <a:extLst>
              <a:ext uri="{FF2B5EF4-FFF2-40B4-BE49-F238E27FC236}">
                <a16:creationId xmlns:a16="http://schemas.microsoft.com/office/drawing/2014/main" id="{55CB4666-4C5D-6EC8-BF3C-654912F1B8E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96892" y="3442780"/>
            <a:ext cx="1065407" cy="1084148"/>
          </a:xfrm>
          <a:prstGeom prst="rect">
            <a:avLst/>
          </a:prstGeom>
        </p:spPr>
      </p:pic>
      <p:pic>
        <p:nvPicPr>
          <p:cNvPr id="65" name="Рисунок 64" descr="Изображение выглядит как круг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106592EF-E6B1-CB5C-7CEE-60E901E3D5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18657" y="2719993"/>
            <a:ext cx="1300511" cy="1300511"/>
          </a:xfrm>
          <a:prstGeom prst="rect">
            <a:avLst/>
          </a:prstGeom>
        </p:spPr>
      </p:pic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E247D123-576E-2BCC-2418-162A6502F214}"/>
              </a:ext>
            </a:extLst>
          </p:cNvPr>
          <p:cNvGrpSpPr/>
          <p:nvPr/>
        </p:nvGrpSpPr>
        <p:grpSpPr>
          <a:xfrm>
            <a:off x="8016807" y="2382160"/>
            <a:ext cx="499931" cy="499931"/>
            <a:chOff x="5646042" y="1649343"/>
            <a:chExt cx="921821" cy="921821"/>
          </a:xfrm>
        </p:grpSpPr>
        <p:sp>
          <p:nvSpPr>
            <p:cNvPr id="66" name="Овал 65">
              <a:extLst>
                <a:ext uri="{FF2B5EF4-FFF2-40B4-BE49-F238E27FC236}">
                  <a16:creationId xmlns:a16="http://schemas.microsoft.com/office/drawing/2014/main" id="{52475767-43AC-9863-E402-0AFED67C6E16}"/>
                </a:ext>
              </a:extLst>
            </p:cNvPr>
            <p:cNvSpPr/>
            <p:nvPr/>
          </p:nvSpPr>
          <p:spPr>
            <a:xfrm>
              <a:off x="5646042" y="1649343"/>
              <a:ext cx="921821" cy="92182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9" name="Рисунок 68" descr="Флажок со сплошной заливкой">
              <a:extLst>
                <a:ext uri="{FF2B5EF4-FFF2-40B4-BE49-F238E27FC236}">
                  <a16:creationId xmlns:a16="http://schemas.microsoft.com/office/drawing/2014/main" id="{B04F5E31-ECFA-A5ED-E396-E4446E4ACD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687665" y="1754494"/>
              <a:ext cx="816670" cy="816670"/>
            </a:xfrm>
            <a:prstGeom prst="rect">
              <a:avLst/>
            </a:prstGeom>
          </p:spPr>
        </p:pic>
      </p:grpSp>
      <p:grpSp>
        <p:nvGrpSpPr>
          <p:cNvPr id="72" name="Группа 71">
            <a:extLst>
              <a:ext uri="{FF2B5EF4-FFF2-40B4-BE49-F238E27FC236}">
                <a16:creationId xmlns:a16="http://schemas.microsoft.com/office/drawing/2014/main" id="{58B4EFE4-6FF3-D7B7-C713-7AE2C3035C6D}"/>
              </a:ext>
            </a:extLst>
          </p:cNvPr>
          <p:cNvGrpSpPr/>
          <p:nvPr/>
        </p:nvGrpSpPr>
        <p:grpSpPr>
          <a:xfrm>
            <a:off x="9431436" y="2382161"/>
            <a:ext cx="499931" cy="499931"/>
            <a:chOff x="5646042" y="1649343"/>
            <a:chExt cx="921821" cy="921821"/>
          </a:xfrm>
        </p:grpSpPr>
        <p:sp>
          <p:nvSpPr>
            <p:cNvPr id="73" name="Овал 72">
              <a:extLst>
                <a:ext uri="{FF2B5EF4-FFF2-40B4-BE49-F238E27FC236}">
                  <a16:creationId xmlns:a16="http://schemas.microsoft.com/office/drawing/2014/main" id="{4992F866-D44A-0B39-19EB-AB952ADEF586}"/>
                </a:ext>
              </a:extLst>
            </p:cNvPr>
            <p:cNvSpPr/>
            <p:nvPr/>
          </p:nvSpPr>
          <p:spPr>
            <a:xfrm>
              <a:off x="5646042" y="1649343"/>
              <a:ext cx="921821" cy="92182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74" name="Рисунок 73" descr="Флажок со сплошной заливкой">
              <a:extLst>
                <a:ext uri="{FF2B5EF4-FFF2-40B4-BE49-F238E27FC236}">
                  <a16:creationId xmlns:a16="http://schemas.microsoft.com/office/drawing/2014/main" id="{370AD234-D113-C882-8DD7-50291E0F1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687665" y="1754494"/>
              <a:ext cx="816670" cy="816670"/>
            </a:xfrm>
            <a:prstGeom prst="rect">
              <a:avLst/>
            </a:prstGeom>
          </p:spPr>
        </p:pic>
      </p:grpSp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F750EB70-D9A0-0366-7A03-D69CF82CE2D0}"/>
              </a:ext>
            </a:extLst>
          </p:cNvPr>
          <p:cNvGrpSpPr/>
          <p:nvPr/>
        </p:nvGrpSpPr>
        <p:grpSpPr>
          <a:xfrm>
            <a:off x="6425897" y="2220062"/>
            <a:ext cx="499931" cy="499931"/>
            <a:chOff x="5646042" y="1649343"/>
            <a:chExt cx="921821" cy="921821"/>
          </a:xfrm>
        </p:grpSpPr>
        <p:sp>
          <p:nvSpPr>
            <p:cNvPr id="78" name="Овал 77">
              <a:extLst>
                <a:ext uri="{FF2B5EF4-FFF2-40B4-BE49-F238E27FC236}">
                  <a16:creationId xmlns:a16="http://schemas.microsoft.com/office/drawing/2014/main" id="{F2139714-4B6F-568C-CD6A-CE65B954DF6F}"/>
                </a:ext>
              </a:extLst>
            </p:cNvPr>
            <p:cNvSpPr/>
            <p:nvPr/>
          </p:nvSpPr>
          <p:spPr>
            <a:xfrm>
              <a:off x="5646042" y="1649343"/>
              <a:ext cx="921821" cy="92182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0" name="Рисунок 79" descr="Флажок со сплошной заливкой">
              <a:extLst>
                <a:ext uri="{FF2B5EF4-FFF2-40B4-BE49-F238E27FC236}">
                  <a16:creationId xmlns:a16="http://schemas.microsoft.com/office/drawing/2014/main" id="{550B3DDF-E58A-FCBE-DBA2-98BE063B1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687665" y="1754494"/>
              <a:ext cx="816670" cy="816670"/>
            </a:xfrm>
            <a:prstGeom prst="rect">
              <a:avLst/>
            </a:prstGeom>
          </p:spPr>
        </p:pic>
      </p:grpSp>
      <p:grpSp>
        <p:nvGrpSpPr>
          <p:cNvPr id="83" name="Группа 82">
            <a:extLst>
              <a:ext uri="{FF2B5EF4-FFF2-40B4-BE49-F238E27FC236}">
                <a16:creationId xmlns:a16="http://schemas.microsoft.com/office/drawing/2014/main" id="{D5D40361-821B-D74B-3A07-80F186FD540C}"/>
              </a:ext>
            </a:extLst>
          </p:cNvPr>
          <p:cNvGrpSpPr/>
          <p:nvPr/>
        </p:nvGrpSpPr>
        <p:grpSpPr>
          <a:xfrm>
            <a:off x="1219204" y="2619526"/>
            <a:ext cx="499931" cy="499931"/>
            <a:chOff x="5646042" y="1649343"/>
            <a:chExt cx="921821" cy="921821"/>
          </a:xfrm>
        </p:grpSpPr>
        <p:sp>
          <p:nvSpPr>
            <p:cNvPr id="84" name="Овал 83">
              <a:extLst>
                <a:ext uri="{FF2B5EF4-FFF2-40B4-BE49-F238E27FC236}">
                  <a16:creationId xmlns:a16="http://schemas.microsoft.com/office/drawing/2014/main" id="{50ECB248-AF1C-742F-59DA-945963DDBDDE}"/>
                </a:ext>
              </a:extLst>
            </p:cNvPr>
            <p:cNvSpPr/>
            <p:nvPr/>
          </p:nvSpPr>
          <p:spPr>
            <a:xfrm>
              <a:off x="5646042" y="1649343"/>
              <a:ext cx="921821" cy="92182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5" name="Рисунок 84" descr="Флажок со сплошной заливкой">
              <a:extLst>
                <a:ext uri="{FF2B5EF4-FFF2-40B4-BE49-F238E27FC236}">
                  <a16:creationId xmlns:a16="http://schemas.microsoft.com/office/drawing/2014/main" id="{0BC87A98-0554-DC8E-2984-B23228FBA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687665" y="1754494"/>
              <a:ext cx="816670" cy="816670"/>
            </a:xfrm>
            <a:prstGeom prst="rect">
              <a:avLst/>
            </a:prstGeom>
          </p:spPr>
        </p:pic>
      </p:grpSp>
      <p:grpSp>
        <p:nvGrpSpPr>
          <p:cNvPr id="87" name="Группа 86">
            <a:extLst>
              <a:ext uri="{FF2B5EF4-FFF2-40B4-BE49-F238E27FC236}">
                <a16:creationId xmlns:a16="http://schemas.microsoft.com/office/drawing/2014/main" id="{FF2498D9-D0C2-6E9E-3E31-9D8227F62821}"/>
              </a:ext>
            </a:extLst>
          </p:cNvPr>
          <p:cNvGrpSpPr/>
          <p:nvPr/>
        </p:nvGrpSpPr>
        <p:grpSpPr>
          <a:xfrm>
            <a:off x="3053227" y="3907112"/>
            <a:ext cx="499931" cy="499931"/>
            <a:chOff x="5646042" y="1649343"/>
            <a:chExt cx="921821" cy="921821"/>
          </a:xfrm>
        </p:grpSpPr>
        <p:sp>
          <p:nvSpPr>
            <p:cNvPr id="89" name="Овал 88">
              <a:extLst>
                <a:ext uri="{FF2B5EF4-FFF2-40B4-BE49-F238E27FC236}">
                  <a16:creationId xmlns:a16="http://schemas.microsoft.com/office/drawing/2014/main" id="{720A30A1-D2E0-3FB1-2743-59CBDF466D5A}"/>
                </a:ext>
              </a:extLst>
            </p:cNvPr>
            <p:cNvSpPr/>
            <p:nvPr/>
          </p:nvSpPr>
          <p:spPr>
            <a:xfrm>
              <a:off x="5646042" y="1649343"/>
              <a:ext cx="921821" cy="92182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1" name="Рисунок 90" descr="Флажок со сплошной заливкой">
              <a:extLst>
                <a:ext uri="{FF2B5EF4-FFF2-40B4-BE49-F238E27FC236}">
                  <a16:creationId xmlns:a16="http://schemas.microsoft.com/office/drawing/2014/main" id="{AA67FC9B-AFB7-C038-3B9D-93E3D95998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687665" y="1754494"/>
              <a:ext cx="816670" cy="816670"/>
            </a:xfrm>
            <a:prstGeom prst="rect">
              <a:avLst/>
            </a:prstGeom>
          </p:spPr>
        </p:pic>
      </p:grpSp>
      <p:grpSp>
        <p:nvGrpSpPr>
          <p:cNvPr id="93" name="Группа 92">
            <a:extLst>
              <a:ext uri="{FF2B5EF4-FFF2-40B4-BE49-F238E27FC236}">
                <a16:creationId xmlns:a16="http://schemas.microsoft.com/office/drawing/2014/main" id="{BBE738CC-5B60-50B6-89C0-269B9D668C07}"/>
              </a:ext>
            </a:extLst>
          </p:cNvPr>
          <p:cNvGrpSpPr/>
          <p:nvPr/>
        </p:nvGrpSpPr>
        <p:grpSpPr>
          <a:xfrm>
            <a:off x="1644854" y="207652"/>
            <a:ext cx="499931" cy="499931"/>
            <a:chOff x="5646042" y="1649343"/>
            <a:chExt cx="921821" cy="921821"/>
          </a:xfrm>
        </p:grpSpPr>
        <p:sp>
          <p:nvSpPr>
            <p:cNvPr id="95" name="Овал 94">
              <a:extLst>
                <a:ext uri="{FF2B5EF4-FFF2-40B4-BE49-F238E27FC236}">
                  <a16:creationId xmlns:a16="http://schemas.microsoft.com/office/drawing/2014/main" id="{A2D59CA0-83AE-2C33-2D58-3A113D0E6CC5}"/>
                </a:ext>
              </a:extLst>
            </p:cNvPr>
            <p:cNvSpPr/>
            <p:nvPr/>
          </p:nvSpPr>
          <p:spPr>
            <a:xfrm>
              <a:off x="5646042" y="1649343"/>
              <a:ext cx="921821" cy="92182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6" name="Рисунок 95" descr="Флажок со сплошной заливкой">
              <a:extLst>
                <a:ext uri="{FF2B5EF4-FFF2-40B4-BE49-F238E27FC236}">
                  <a16:creationId xmlns:a16="http://schemas.microsoft.com/office/drawing/2014/main" id="{6459192F-92CE-4E57-5BF6-5DDAC5E0B5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687665" y="1754494"/>
              <a:ext cx="816670" cy="816670"/>
            </a:xfrm>
            <a:prstGeom prst="rect">
              <a:avLst/>
            </a:prstGeom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84F272FD-704D-8EDC-53E3-6A2A838AA84B}"/>
              </a:ext>
            </a:extLst>
          </p:cNvPr>
          <p:cNvGrpSpPr/>
          <p:nvPr/>
        </p:nvGrpSpPr>
        <p:grpSpPr>
          <a:xfrm>
            <a:off x="3978125" y="3864167"/>
            <a:ext cx="499931" cy="499931"/>
            <a:chOff x="5646042" y="1649343"/>
            <a:chExt cx="921821" cy="921821"/>
          </a:xfrm>
        </p:grpSpPr>
        <p:sp>
          <p:nvSpPr>
            <p:cNvPr id="98" name="Овал 97">
              <a:extLst>
                <a:ext uri="{FF2B5EF4-FFF2-40B4-BE49-F238E27FC236}">
                  <a16:creationId xmlns:a16="http://schemas.microsoft.com/office/drawing/2014/main" id="{06025C4F-F719-83F8-D386-B541185BF283}"/>
                </a:ext>
              </a:extLst>
            </p:cNvPr>
            <p:cNvSpPr/>
            <p:nvPr/>
          </p:nvSpPr>
          <p:spPr>
            <a:xfrm>
              <a:off x="5646042" y="1649343"/>
              <a:ext cx="921821" cy="92182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9" name="Рисунок 98" descr="Флажок со сплошной заливкой">
              <a:extLst>
                <a:ext uri="{FF2B5EF4-FFF2-40B4-BE49-F238E27FC236}">
                  <a16:creationId xmlns:a16="http://schemas.microsoft.com/office/drawing/2014/main" id="{88DAC5AD-D98C-D298-E446-C6AE022D2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687665" y="1754494"/>
              <a:ext cx="816670" cy="816670"/>
            </a:xfrm>
            <a:prstGeom prst="rect">
              <a:avLst/>
            </a:prstGeom>
          </p:spPr>
        </p:pic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8333F4F0-8FC9-F115-5C18-13B2B97F6C7A}"/>
              </a:ext>
            </a:extLst>
          </p:cNvPr>
          <p:cNvGrpSpPr/>
          <p:nvPr/>
        </p:nvGrpSpPr>
        <p:grpSpPr>
          <a:xfrm>
            <a:off x="6345456" y="3994432"/>
            <a:ext cx="499931" cy="499931"/>
            <a:chOff x="5646042" y="1649343"/>
            <a:chExt cx="921821" cy="921821"/>
          </a:xfrm>
        </p:grpSpPr>
        <p:sp>
          <p:nvSpPr>
            <p:cNvPr id="101" name="Овал 100">
              <a:extLst>
                <a:ext uri="{FF2B5EF4-FFF2-40B4-BE49-F238E27FC236}">
                  <a16:creationId xmlns:a16="http://schemas.microsoft.com/office/drawing/2014/main" id="{412F7F9D-5D32-6FAE-BCF6-D6068103BA16}"/>
                </a:ext>
              </a:extLst>
            </p:cNvPr>
            <p:cNvSpPr/>
            <p:nvPr/>
          </p:nvSpPr>
          <p:spPr>
            <a:xfrm>
              <a:off x="5646042" y="1649343"/>
              <a:ext cx="921821" cy="92182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2" name="Рисунок 101" descr="Флажок со сплошной заливкой">
              <a:extLst>
                <a:ext uri="{FF2B5EF4-FFF2-40B4-BE49-F238E27FC236}">
                  <a16:creationId xmlns:a16="http://schemas.microsoft.com/office/drawing/2014/main" id="{A22BDB33-EE5F-38F4-28DC-E0B0981258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687665" y="1754494"/>
              <a:ext cx="816670" cy="816670"/>
            </a:xfrm>
            <a:prstGeom prst="rect">
              <a:avLst/>
            </a:prstGeom>
          </p:spPr>
        </p:pic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BCCC21E0-D9B9-037A-6CFF-ADE454290F4A}"/>
              </a:ext>
            </a:extLst>
          </p:cNvPr>
          <p:cNvGrpSpPr/>
          <p:nvPr/>
        </p:nvGrpSpPr>
        <p:grpSpPr>
          <a:xfrm>
            <a:off x="8174665" y="3929592"/>
            <a:ext cx="499931" cy="499931"/>
            <a:chOff x="5646042" y="1649343"/>
            <a:chExt cx="921821" cy="921821"/>
          </a:xfrm>
        </p:grpSpPr>
        <p:sp>
          <p:nvSpPr>
            <p:cNvPr id="104" name="Овал 103">
              <a:extLst>
                <a:ext uri="{FF2B5EF4-FFF2-40B4-BE49-F238E27FC236}">
                  <a16:creationId xmlns:a16="http://schemas.microsoft.com/office/drawing/2014/main" id="{2ABAEE71-1A25-0683-9B91-5E087F90FBA3}"/>
                </a:ext>
              </a:extLst>
            </p:cNvPr>
            <p:cNvSpPr/>
            <p:nvPr/>
          </p:nvSpPr>
          <p:spPr>
            <a:xfrm>
              <a:off x="5646042" y="1649343"/>
              <a:ext cx="921821" cy="92182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5" name="Рисунок 104" descr="Флажок со сплошной заливкой">
              <a:extLst>
                <a:ext uri="{FF2B5EF4-FFF2-40B4-BE49-F238E27FC236}">
                  <a16:creationId xmlns:a16="http://schemas.microsoft.com/office/drawing/2014/main" id="{CB671899-0B62-439F-3F25-C615F9521F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687665" y="1754494"/>
              <a:ext cx="816670" cy="816670"/>
            </a:xfrm>
            <a:prstGeom prst="rect">
              <a:avLst/>
            </a:prstGeom>
          </p:spPr>
        </p:pic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54A5A230-9050-3AFD-008B-A487CC6369A2}"/>
              </a:ext>
            </a:extLst>
          </p:cNvPr>
          <p:cNvGrpSpPr/>
          <p:nvPr/>
        </p:nvGrpSpPr>
        <p:grpSpPr>
          <a:xfrm>
            <a:off x="3582967" y="2355816"/>
            <a:ext cx="499931" cy="499931"/>
            <a:chOff x="5646042" y="1649343"/>
            <a:chExt cx="921821" cy="921821"/>
          </a:xfrm>
        </p:grpSpPr>
        <p:sp>
          <p:nvSpPr>
            <p:cNvPr id="107" name="Овал 106">
              <a:extLst>
                <a:ext uri="{FF2B5EF4-FFF2-40B4-BE49-F238E27FC236}">
                  <a16:creationId xmlns:a16="http://schemas.microsoft.com/office/drawing/2014/main" id="{1FBF4FC3-3B0A-9A08-D111-FE6611EFCD06}"/>
                </a:ext>
              </a:extLst>
            </p:cNvPr>
            <p:cNvSpPr/>
            <p:nvPr/>
          </p:nvSpPr>
          <p:spPr>
            <a:xfrm>
              <a:off x="5646042" y="1649343"/>
              <a:ext cx="921821" cy="92182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8" name="Рисунок 107" descr="Флажок со сплошной заливкой">
              <a:extLst>
                <a:ext uri="{FF2B5EF4-FFF2-40B4-BE49-F238E27FC236}">
                  <a16:creationId xmlns:a16="http://schemas.microsoft.com/office/drawing/2014/main" id="{DFC794FE-7503-A28C-7B55-DB7552C0E3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687665" y="1754494"/>
              <a:ext cx="816670" cy="816670"/>
            </a:xfrm>
            <a:prstGeom prst="rect">
              <a:avLst/>
            </a:prstGeom>
          </p:spPr>
        </p:pic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BC92329D-8EAE-47D1-7EA0-11E9BDAE36B3}"/>
              </a:ext>
            </a:extLst>
          </p:cNvPr>
          <p:cNvGrpSpPr/>
          <p:nvPr/>
        </p:nvGrpSpPr>
        <p:grpSpPr>
          <a:xfrm>
            <a:off x="4701386" y="3062430"/>
            <a:ext cx="499931" cy="499931"/>
            <a:chOff x="5646042" y="1649343"/>
            <a:chExt cx="921821" cy="921821"/>
          </a:xfrm>
        </p:grpSpPr>
        <p:sp>
          <p:nvSpPr>
            <p:cNvPr id="110" name="Овал 109">
              <a:extLst>
                <a:ext uri="{FF2B5EF4-FFF2-40B4-BE49-F238E27FC236}">
                  <a16:creationId xmlns:a16="http://schemas.microsoft.com/office/drawing/2014/main" id="{DCFF4979-433F-308F-EFBE-8C1ECCE7DC6D}"/>
                </a:ext>
              </a:extLst>
            </p:cNvPr>
            <p:cNvSpPr/>
            <p:nvPr/>
          </p:nvSpPr>
          <p:spPr>
            <a:xfrm>
              <a:off x="5646042" y="1649343"/>
              <a:ext cx="921821" cy="92182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11" name="Рисунок 110" descr="Флажок со сплошной заливкой">
              <a:extLst>
                <a:ext uri="{FF2B5EF4-FFF2-40B4-BE49-F238E27FC236}">
                  <a16:creationId xmlns:a16="http://schemas.microsoft.com/office/drawing/2014/main" id="{F05D0E21-EE62-B2A9-C91F-FA7718CD44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687665" y="1754494"/>
              <a:ext cx="816670" cy="816670"/>
            </a:xfrm>
            <a:prstGeom prst="rect">
              <a:avLst/>
            </a:prstGeom>
          </p:spPr>
        </p:pic>
      </p:grp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145B83-F674-CA27-EE6C-ED9B090CF43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pic>
        <p:nvPicPr>
          <p:cNvPr id="10" name="Рисунок 9" descr="Изображение выглядит как синий&#10;&#10;Автоматически созданное описание">
            <a:extLst>
              <a:ext uri="{FF2B5EF4-FFF2-40B4-BE49-F238E27FC236}">
                <a16:creationId xmlns:a16="http://schemas.microsoft.com/office/drawing/2014/main" id="{0D57ECA6-A0C1-AABE-E0E4-7F5E409B1A2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6111" flipH="1">
            <a:off x="333186" y="2799085"/>
            <a:ext cx="1691179" cy="1691179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миска, ложка, Кухонная утварь, посуда&#10;&#10;Автоматически созданное описание">
            <a:extLst>
              <a:ext uri="{FF2B5EF4-FFF2-40B4-BE49-F238E27FC236}">
                <a16:creationId xmlns:a16="http://schemas.microsoft.com/office/drawing/2014/main" id="{B263F589-CC3F-0CBF-F18E-F94224044CA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7313" y="2596333"/>
            <a:ext cx="1424171" cy="1424171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овощи, лук, Луковица, Предметная фот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AD745D3A-D3F9-7C4C-9F1C-794AB181300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968" y="4429523"/>
            <a:ext cx="1065408" cy="1065408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производить, еда, Натуральные продукты, овощи&#10;&#10;Автоматически созданное описание">
            <a:extLst>
              <a:ext uri="{FF2B5EF4-FFF2-40B4-BE49-F238E27FC236}">
                <a16:creationId xmlns:a16="http://schemas.microsoft.com/office/drawing/2014/main" id="{E17EACFE-F552-B7B7-9F88-8F4D192F66A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548" y="3969797"/>
            <a:ext cx="1104513" cy="1104513"/>
          </a:xfrm>
          <a:prstGeom prst="rect">
            <a:avLst/>
          </a:prstGeom>
        </p:spPr>
      </p:pic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F8AF368F-7C16-E24F-1C2B-EAD2654CD60D}"/>
              </a:ext>
            </a:extLst>
          </p:cNvPr>
          <p:cNvGrpSpPr/>
          <p:nvPr/>
        </p:nvGrpSpPr>
        <p:grpSpPr>
          <a:xfrm>
            <a:off x="7569156" y="4507203"/>
            <a:ext cx="1546721" cy="2261857"/>
            <a:chOff x="7167608" y="3854090"/>
            <a:chExt cx="2083022" cy="3046120"/>
          </a:xfrm>
        </p:grpSpPr>
        <p:pic>
          <p:nvPicPr>
            <p:cNvPr id="26" name="Рисунок 25" descr="Изображение выглядит как ваза, керамика, Предметная фотография, керамический&#10;&#10;Автоматически созданное описание">
              <a:extLst>
                <a:ext uri="{FF2B5EF4-FFF2-40B4-BE49-F238E27FC236}">
                  <a16:creationId xmlns:a16="http://schemas.microsoft.com/office/drawing/2014/main" id="{A9C795E9-A7C8-F9F6-42FF-C18C1E46D4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7608" y="4817188"/>
              <a:ext cx="2083022" cy="2083022"/>
            </a:xfrm>
            <a:prstGeom prst="rect">
              <a:avLst/>
            </a:prstGeom>
          </p:spPr>
        </p:pic>
        <p:pic>
          <p:nvPicPr>
            <p:cNvPr id="21" name="Рисунок 20" descr="Изображение выглядит как цветок, рисунок, лепесток, раст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F9326F27-0CCA-44A5-51DC-E9B226C557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0386" y="3854090"/>
              <a:ext cx="1388816" cy="1388816"/>
            </a:xfrm>
            <a:prstGeom prst="rect">
              <a:avLst/>
            </a:prstGeom>
          </p:spPr>
        </p:pic>
        <p:pic>
          <p:nvPicPr>
            <p:cNvPr id="30" name="Рисунок 29" descr="Изображение выглядит как цветок, рисунок, лепесток, раст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0F70BCE0-569C-7458-E5F0-8E963ED8D0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666913" y="3875195"/>
              <a:ext cx="1388816" cy="1388816"/>
            </a:xfrm>
            <a:prstGeom prst="rect">
              <a:avLst/>
            </a:prstGeom>
          </p:spPr>
        </p:pic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D388E19E-E11D-1EDF-B3E7-467A0A799533}"/>
              </a:ext>
            </a:extLst>
          </p:cNvPr>
          <p:cNvGrpSpPr/>
          <p:nvPr/>
        </p:nvGrpSpPr>
        <p:grpSpPr>
          <a:xfrm>
            <a:off x="7569156" y="4507203"/>
            <a:ext cx="1546721" cy="2261857"/>
            <a:chOff x="7167608" y="3854090"/>
            <a:chExt cx="2083022" cy="3046120"/>
          </a:xfrm>
        </p:grpSpPr>
        <p:pic>
          <p:nvPicPr>
            <p:cNvPr id="37" name="Рисунок 36" descr="Изображение выглядит как ваза, керамика, Предметная фотография, керамический&#10;&#10;Автоматически созданное описание">
              <a:extLst>
                <a:ext uri="{FF2B5EF4-FFF2-40B4-BE49-F238E27FC236}">
                  <a16:creationId xmlns:a16="http://schemas.microsoft.com/office/drawing/2014/main" id="{BC49BB4C-EBD9-912B-44A6-8CE2818F8F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7608" y="4817188"/>
              <a:ext cx="2083022" cy="2083022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цветок, рисунок, лепесток, раст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E6B0C25E-B4B9-C8F7-8FE7-21FCC5A755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0386" y="3854090"/>
              <a:ext cx="1388816" cy="1388816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цветок, рисунок, лепесток, раст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88E578B2-94CC-8735-E0B9-25218CF7DE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666913" y="3875195"/>
              <a:ext cx="1388816" cy="1388816"/>
            </a:xfrm>
            <a:prstGeom prst="rect">
              <a:avLst/>
            </a:prstGeom>
          </p:spPr>
        </p:pic>
      </p:grpSp>
      <p:pic>
        <p:nvPicPr>
          <p:cNvPr id="6" name="Рисунок 5" descr="Изображение выглядит как еда, конфета, кондитерские изделия, Жевательная конфета&#10;&#10;Автоматически созданное описание">
            <a:extLst>
              <a:ext uri="{FF2B5EF4-FFF2-40B4-BE49-F238E27FC236}">
                <a16:creationId xmlns:a16="http://schemas.microsoft.com/office/drawing/2014/main" id="{E8ABABA1-C8BE-4FB9-4008-D86711131699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595" y="4102238"/>
            <a:ext cx="1300511" cy="1300511"/>
          </a:xfrm>
          <a:prstGeom prst="rect">
            <a:avLst/>
          </a:prstGeom>
        </p:spPr>
      </p:pic>
      <p:pic>
        <p:nvPicPr>
          <p:cNvPr id="44" name="Рисунок 43" descr="Изображение выглядит как синий&#10;&#10;Автоматически созданное описание">
            <a:extLst>
              <a:ext uri="{FF2B5EF4-FFF2-40B4-BE49-F238E27FC236}">
                <a16:creationId xmlns:a16="http://schemas.microsoft.com/office/drawing/2014/main" id="{D1FAE8F7-D2C7-2F51-7C8A-40142C2BCBD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6111" flipH="1">
            <a:off x="325273" y="2792079"/>
            <a:ext cx="1691179" cy="1691179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еда, конфета, кондитерские изделия, Жевательная конфета&#10;&#10;Автоматически созданное описание">
            <a:extLst>
              <a:ext uri="{FF2B5EF4-FFF2-40B4-BE49-F238E27FC236}">
                <a16:creationId xmlns:a16="http://schemas.microsoft.com/office/drawing/2014/main" id="{59F7BF45-0D41-C70D-4869-D43B59B9F39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123" y="4102238"/>
            <a:ext cx="1300511" cy="1300511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овощи, лук, Луковица, Предметная фот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A10E2A94-420C-0A26-EFDE-B66F997971E4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968" y="4433948"/>
            <a:ext cx="1065408" cy="1065408"/>
          </a:xfrm>
          <a:prstGeom prst="rect">
            <a:avLst/>
          </a:prstGeom>
        </p:spPr>
      </p:pic>
      <p:pic>
        <p:nvPicPr>
          <p:cNvPr id="52" name="Рисунок 51" descr="Изображение выглядит как производить, еда, Натуральные продукты, овощи&#10;&#10;Автоматически созданное описание">
            <a:extLst>
              <a:ext uri="{FF2B5EF4-FFF2-40B4-BE49-F238E27FC236}">
                <a16:creationId xmlns:a16="http://schemas.microsoft.com/office/drawing/2014/main" id="{7EF74B66-93B7-DE20-2F18-A8FF40E3658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653" y="3969796"/>
            <a:ext cx="1104513" cy="1104513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миска, ложка, Кухонная утварь, посуда&#10;&#10;Автоматически созданное описание">
            <a:extLst>
              <a:ext uri="{FF2B5EF4-FFF2-40B4-BE49-F238E27FC236}">
                <a16:creationId xmlns:a16="http://schemas.microsoft.com/office/drawing/2014/main" id="{84022705-AC6C-D349-0567-1371A6468C6C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117" y="2591063"/>
            <a:ext cx="1424171" cy="1424171"/>
          </a:xfrm>
          <a:prstGeom prst="rect">
            <a:avLst/>
          </a:prstGeom>
        </p:spPr>
      </p:pic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170" y="486131"/>
            <a:ext cx="5342785" cy="543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"/>
                            </p:stCondLst>
                            <p:childTnLst>
                              <p:par>
                                <p:cTn id="1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500"/>
                            </p:stCondLst>
                            <p:childTnLst>
                              <p:par>
                                <p:cTn id="1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598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41</cp:revision>
  <dcterms:created xsi:type="dcterms:W3CDTF">2024-07-21T13:02:50Z</dcterms:created>
  <dcterms:modified xsi:type="dcterms:W3CDTF">2024-11-29T18:32:54Z</dcterms:modified>
</cp:coreProperties>
</file>