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5.png"/><Relationship Id="rId39" Type="http://schemas.openxmlformats.org/officeDocument/2006/relationships/image" Target="../media/image17.png"/><Relationship Id="rId21" Type="http://schemas.openxmlformats.org/officeDocument/2006/relationships/slideLayout" Target="../slideLayouts/slideLayout1.xml"/><Relationship Id="rId34" Type="http://schemas.microsoft.com/office/2007/relationships/hdphoto" Target="../media/hdphoto1.wdp"/><Relationship Id="rId42" Type="http://schemas.openxmlformats.org/officeDocument/2006/relationships/image" Target="../media/image20.png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8.png"/><Relationship Id="rId41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37" Type="http://schemas.openxmlformats.org/officeDocument/2006/relationships/image" Target="../media/image15.png"/><Relationship Id="rId40" Type="http://schemas.openxmlformats.org/officeDocument/2006/relationships/image" Target="../media/image18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4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3.png"/><Relationship Id="rId43" Type="http://schemas.openxmlformats.org/officeDocument/2006/relationships/image" Target="../media/image21.png"/><Relationship Id="rId8" Type="http://schemas.openxmlformats.org/officeDocument/2006/relationships/audio" Target="../media/media4.wav"/><Relationship Id="rId3" Type="http://schemas.microsoft.com/office/2007/relationships/media" Target="../media/media2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3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E52E4-70CF-547A-601A-99C95C8CF49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41" y="3708652"/>
            <a:ext cx="2929976" cy="2929976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168A5E-D4BE-47A4-A54D-0F9FB8C9E207}"/>
</file>

<file path=customXml/itemProps2.xml><?xml version="1.0" encoding="utf-8"?>
<ds:datastoreItem xmlns:ds="http://schemas.openxmlformats.org/officeDocument/2006/customXml" ds:itemID="{E597F8BA-5E7F-4F42-AAE0-C72EEFA6D85F}"/>
</file>

<file path=customXml/itemProps3.xml><?xml version="1.0" encoding="utf-8"?>
<ds:datastoreItem xmlns:ds="http://schemas.openxmlformats.org/officeDocument/2006/customXml" ds:itemID="{6639F560-2AAC-44C9-BAFC-6480BDA92CC0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