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3300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0F2E-80F5-4DDC-9FA8-3CD80518B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91"/>
            <a:ext cx="12192000" cy="696685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F2C499E-18DA-423D-B8C8-56997D1D2AEF}"/>
              </a:ext>
            </a:extLst>
          </p:cNvPr>
          <p:cNvSpPr/>
          <p:nvPr/>
        </p:nvSpPr>
        <p:spPr>
          <a:xfrm>
            <a:off x="4155167" y="255075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Gorący</a:t>
            </a:r>
            <a:r>
              <a:rPr lang="ru-RU" sz="2400" dirty="0"/>
              <a:t> - </a:t>
            </a:r>
            <a:r>
              <a:rPr lang="en-US" sz="2400" dirty="0"/>
              <a:t>Zimny</a:t>
            </a:r>
            <a:endParaRPr lang="ru-KZ" sz="2400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87536F4-224E-4C50-93B4-8CC84447990B}"/>
              </a:ext>
            </a:extLst>
          </p:cNvPr>
          <p:cNvSpPr/>
          <p:nvPr/>
        </p:nvSpPr>
        <p:spPr>
          <a:xfrm>
            <a:off x="4147721" y="2558832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Lekki</a:t>
            </a:r>
            <a:r>
              <a:rPr lang="ru-RU" sz="2400" dirty="0"/>
              <a:t> - </a:t>
            </a:r>
            <a:r>
              <a:rPr lang="en-US" sz="2400" dirty="0" err="1"/>
              <a:t>Ciężki</a:t>
            </a:r>
            <a:endParaRPr lang="ru-KZ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952C3DA-F635-4BE0-81FA-A257EE840979}"/>
              </a:ext>
            </a:extLst>
          </p:cNvPr>
          <p:cNvSpPr/>
          <p:nvPr/>
        </p:nvSpPr>
        <p:spPr>
          <a:xfrm>
            <a:off x="4155167" y="2560104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Otwarte</a:t>
            </a:r>
            <a:r>
              <a:rPr lang="ru-RU" sz="2400" dirty="0"/>
              <a:t> - </a:t>
            </a:r>
            <a:r>
              <a:rPr lang="en-US" sz="2400" dirty="0" err="1"/>
              <a:t>Zamknięte</a:t>
            </a:r>
            <a:endParaRPr lang="ru-KZ" sz="2400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1CA2EE3-32D5-478B-B7AF-2F394E99F911}"/>
              </a:ext>
            </a:extLst>
          </p:cNvPr>
          <p:cNvSpPr/>
          <p:nvPr/>
        </p:nvSpPr>
        <p:spPr>
          <a:xfrm>
            <a:off x="4147721" y="256690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Kwaśny</a:t>
            </a:r>
            <a:r>
              <a:rPr lang="ru-RU" sz="2400" dirty="0"/>
              <a:t> - </a:t>
            </a:r>
            <a:r>
              <a:rPr lang="en-US" sz="2400" dirty="0" err="1"/>
              <a:t>Słodki</a:t>
            </a:r>
            <a:endParaRPr lang="ru-KZ" sz="2400" dirty="0"/>
          </a:p>
        </p:txBody>
      </p:sp>
      <p:pic>
        <p:nvPicPr>
          <p:cNvPr id="5" name="Соник">
            <a:extLst>
              <a:ext uri="{FF2B5EF4-FFF2-40B4-BE49-F238E27FC236}">
                <a16:creationId xmlns:a16="http://schemas.microsoft.com/office/drawing/2014/main" id="{BF7FE7E8-D5B4-4C1B-A522-E50CBB6E0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92" y="3817835"/>
            <a:ext cx="3110687" cy="309811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2427655-4CC5-435B-970B-E9BA5036CF97}"/>
              </a:ext>
            </a:extLst>
          </p:cNvPr>
          <p:cNvGrpSpPr/>
          <p:nvPr/>
        </p:nvGrpSpPr>
        <p:grpSpPr>
          <a:xfrm>
            <a:off x="8002018" y="126644"/>
            <a:ext cx="1754909" cy="1736438"/>
            <a:chOff x="7735155" y="254143"/>
            <a:chExt cx="1754909" cy="1736438"/>
          </a:xfrm>
        </p:grpSpPr>
        <p:sp>
          <p:nvSpPr>
            <p:cNvPr id="40" name="Овал мышь">
              <a:extLst>
                <a:ext uri="{FF2B5EF4-FFF2-40B4-BE49-F238E27FC236}">
                  <a16:creationId xmlns:a16="http://schemas.microsoft.com/office/drawing/2014/main" id="{106AB500-987C-499A-9995-27CB79E9DE59}"/>
                </a:ext>
              </a:extLst>
            </p:cNvPr>
            <p:cNvSpPr/>
            <p:nvPr/>
          </p:nvSpPr>
          <p:spPr>
            <a:xfrm>
              <a:off x="7735155" y="254143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" name="мышка">
              <a:extLst>
                <a:ext uri="{FF2B5EF4-FFF2-40B4-BE49-F238E27FC236}">
                  <a16:creationId xmlns:a16="http://schemas.microsoft.com/office/drawing/2014/main" id="{4064B971-165F-4299-A48A-AB813805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19" y="456995"/>
              <a:ext cx="1282368" cy="133073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74EE46A-5566-4373-8323-F783BAB4C3D6}"/>
              </a:ext>
            </a:extLst>
          </p:cNvPr>
          <p:cNvGrpSpPr/>
          <p:nvPr/>
        </p:nvGrpSpPr>
        <p:grpSpPr>
          <a:xfrm>
            <a:off x="2415606" y="155967"/>
            <a:ext cx="1754909" cy="1738000"/>
            <a:chOff x="1964185" y="208107"/>
            <a:chExt cx="1754909" cy="1738000"/>
          </a:xfrm>
        </p:grpSpPr>
        <p:sp>
          <p:nvSpPr>
            <p:cNvPr id="18" name="Овал слон">
              <a:extLst>
                <a:ext uri="{FF2B5EF4-FFF2-40B4-BE49-F238E27FC236}">
                  <a16:creationId xmlns:a16="http://schemas.microsoft.com/office/drawing/2014/main" id="{83FA046A-43A9-4572-A9A0-F9671DCFF12B}"/>
                </a:ext>
              </a:extLst>
            </p:cNvPr>
            <p:cNvSpPr/>
            <p:nvPr/>
          </p:nvSpPr>
          <p:spPr>
            <a:xfrm>
              <a:off x="1964185" y="208107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1" name="слон">
              <a:extLst>
                <a:ext uri="{FF2B5EF4-FFF2-40B4-BE49-F238E27FC236}">
                  <a16:creationId xmlns:a16="http://schemas.microsoft.com/office/drawing/2014/main" id="{B6082F51-894C-4172-A071-ACEFC2D4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44" y="239991"/>
              <a:ext cx="1706116" cy="170611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A9F3E8D-1B06-49CB-AD53-2455587EF74E}"/>
              </a:ext>
            </a:extLst>
          </p:cNvPr>
          <p:cNvGrpSpPr/>
          <p:nvPr/>
        </p:nvGrpSpPr>
        <p:grpSpPr>
          <a:xfrm>
            <a:off x="258195" y="1340426"/>
            <a:ext cx="1754909" cy="1736438"/>
            <a:chOff x="320469" y="1307170"/>
            <a:chExt cx="1754909" cy="1736438"/>
          </a:xfrm>
        </p:grpSpPr>
        <p:sp>
          <p:nvSpPr>
            <p:cNvPr id="17" name="Овал лимон">
              <a:extLst>
                <a:ext uri="{FF2B5EF4-FFF2-40B4-BE49-F238E27FC236}">
                  <a16:creationId xmlns:a16="http://schemas.microsoft.com/office/drawing/2014/main" id="{83293ED6-DE6A-4C61-AE58-5DEB9F6A02F3}"/>
                </a:ext>
              </a:extLst>
            </p:cNvPr>
            <p:cNvSpPr/>
            <p:nvPr/>
          </p:nvSpPr>
          <p:spPr>
            <a:xfrm>
              <a:off x="320469" y="130717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лимон">
              <a:extLst>
                <a:ext uri="{FF2B5EF4-FFF2-40B4-BE49-F238E27FC236}">
                  <a16:creationId xmlns:a16="http://schemas.microsoft.com/office/drawing/2014/main" id="{4C984B0E-71C9-4306-B949-21948AD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54" y="1375289"/>
              <a:ext cx="1178487" cy="16002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3284D63-E59B-4B28-BAB0-17403ED186F7}"/>
              </a:ext>
            </a:extLst>
          </p:cNvPr>
          <p:cNvGrpSpPr/>
          <p:nvPr/>
        </p:nvGrpSpPr>
        <p:grpSpPr>
          <a:xfrm>
            <a:off x="9823714" y="1504889"/>
            <a:ext cx="1778589" cy="1745673"/>
            <a:chOff x="9327434" y="1395939"/>
            <a:chExt cx="1778589" cy="1745673"/>
          </a:xfrm>
        </p:grpSpPr>
        <p:sp>
          <p:nvSpPr>
            <p:cNvPr id="41" name="Овал шоколад">
              <a:extLst>
                <a:ext uri="{FF2B5EF4-FFF2-40B4-BE49-F238E27FC236}">
                  <a16:creationId xmlns:a16="http://schemas.microsoft.com/office/drawing/2014/main" id="{0C4DFF1E-FB06-4E72-9C43-F88D672603B1}"/>
                </a:ext>
              </a:extLst>
            </p:cNvPr>
            <p:cNvSpPr/>
            <p:nvPr/>
          </p:nvSpPr>
          <p:spPr>
            <a:xfrm>
              <a:off x="9327434" y="1395939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3" name="шоколад">
              <a:extLst>
                <a:ext uri="{FF2B5EF4-FFF2-40B4-BE49-F238E27FC236}">
                  <a16:creationId xmlns:a16="http://schemas.microsoft.com/office/drawing/2014/main" id="{5E0F3BE2-3B4F-402F-8A32-2DE024CC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90" y="1468579"/>
              <a:ext cx="1673033" cy="167303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9B2E97E-8F30-413F-ACC7-A8871F35A7F7}"/>
              </a:ext>
            </a:extLst>
          </p:cNvPr>
          <p:cNvGrpSpPr/>
          <p:nvPr/>
        </p:nvGrpSpPr>
        <p:grpSpPr>
          <a:xfrm>
            <a:off x="8123852" y="2518991"/>
            <a:ext cx="1754909" cy="1736438"/>
            <a:chOff x="7874104" y="2681240"/>
            <a:chExt cx="1754909" cy="1736438"/>
          </a:xfrm>
        </p:grpSpPr>
        <p:sp>
          <p:nvSpPr>
            <p:cNvPr id="42" name="Овал короб">
              <a:extLst>
                <a:ext uri="{FF2B5EF4-FFF2-40B4-BE49-F238E27FC236}">
                  <a16:creationId xmlns:a16="http://schemas.microsoft.com/office/drawing/2014/main" id="{F21016BE-F297-453E-8960-48F182D7DF50}"/>
                </a:ext>
              </a:extLst>
            </p:cNvPr>
            <p:cNvSpPr/>
            <p:nvPr/>
          </p:nvSpPr>
          <p:spPr>
            <a:xfrm>
              <a:off x="7874104" y="268124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3" name="коробка закр">
              <a:extLst>
                <a:ext uri="{FF2B5EF4-FFF2-40B4-BE49-F238E27FC236}">
                  <a16:creationId xmlns:a16="http://schemas.microsoft.com/office/drawing/2014/main" id="{38A1BDC9-39C9-4300-9E15-0987DC0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07" y="2705406"/>
              <a:ext cx="1688157" cy="168815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1ABCBD-506C-42EB-8C0D-3A05240EE8B8}"/>
              </a:ext>
            </a:extLst>
          </p:cNvPr>
          <p:cNvGrpSpPr/>
          <p:nvPr/>
        </p:nvGrpSpPr>
        <p:grpSpPr>
          <a:xfrm>
            <a:off x="2051768" y="2596049"/>
            <a:ext cx="1809194" cy="1834441"/>
            <a:chOff x="1865909" y="2661420"/>
            <a:chExt cx="1809194" cy="1834441"/>
          </a:xfrm>
        </p:grpSpPr>
        <p:sp>
          <p:nvSpPr>
            <p:cNvPr id="16" name="Овал кор отк">
              <a:extLst>
                <a:ext uri="{FF2B5EF4-FFF2-40B4-BE49-F238E27FC236}">
                  <a16:creationId xmlns:a16="http://schemas.microsoft.com/office/drawing/2014/main" id="{4FAFEE48-8E06-43EE-9FC9-D3A60D688F9C}"/>
                </a:ext>
              </a:extLst>
            </p:cNvPr>
            <p:cNvSpPr/>
            <p:nvPr/>
          </p:nvSpPr>
          <p:spPr>
            <a:xfrm>
              <a:off x="1920194" y="266142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5" name="коробка откр">
              <a:extLst>
                <a:ext uri="{FF2B5EF4-FFF2-40B4-BE49-F238E27FC236}">
                  <a16:creationId xmlns:a16="http://schemas.microsoft.com/office/drawing/2014/main" id="{0298105F-3E72-4ED7-B4D0-F7606669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09" y="2694113"/>
              <a:ext cx="1801748" cy="1801748"/>
            </a:xfrm>
            <a:prstGeom prst="rect">
              <a:avLst/>
            </a:prstGeom>
          </p:spPr>
        </p:pic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3BC7A8F-04AC-44F1-828E-E20058D89D02}"/>
              </a:ext>
            </a:extLst>
          </p:cNvPr>
          <p:cNvSpPr/>
          <p:nvPr/>
        </p:nvSpPr>
        <p:spPr>
          <a:xfrm>
            <a:off x="4155167" y="2549485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Duży</a:t>
            </a:r>
            <a:r>
              <a:rPr lang="ru-RU" sz="2400" dirty="0"/>
              <a:t> - </a:t>
            </a:r>
            <a:r>
              <a:rPr lang="en-US" sz="2400" dirty="0"/>
              <a:t>Mały</a:t>
            </a:r>
            <a:endParaRPr lang="ru-KZ" sz="24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E885AE-A128-4344-BC31-157D3A0DFCA4}"/>
              </a:ext>
            </a:extLst>
          </p:cNvPr>
          <p:cNvGrpSpPr/>
          <p:nvPr/>
        </p:nvGrpSpPr>
        <p:grpSpPr>
          <a:xfrm>
            <a:off x="9691323" y="3800499"/>
            <a:ext cx="1754909" cy="1736438"/>
            <a:chOff x="9478224" y="3913484"/>
            <a:chExt cx="1754909" cy="1736438"/>
          </a:xfrm>
        </p:grpSpPr>
        <p:sp>
          <p:nvSpPr>
            <p:cNvPr id="43" name="Овал тракт">
              <a:extLst>
                <a:ext uri="{FF2B5EF4-FFF2-40B4-BE49-F238E27FC236}">
                  <a16:creationId xmlns:a16="http://schemas.microsoft.com/office/drawing/2014/main" id="{166F5D2D-F7D5-4BBC-91DD-42AADE47F327}"/>
                </a:ext>
              </a:extLst>
            </p:cNvPr>
            <p:cNvSpPr/>
            <p:nvPr/>
          </p:nvSpPr>
          <p:spPr>
            <a:xfrm>
              <a:off x="9478224" y="3913484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7" name="трактор">
              <a:extLst>
                <a:ext uri="{FF2B5EF4-FFF2-40B4-BE49-F238E27FC236}">
                  <a16:creationId xmlns:a16="http://schemas.microsoft.com/office/drawing/2014/main" id="{B8188DCC-3461-4125-9CB8-154101C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51" y="4005692"/>
              <a:ext cx="1464948" cy="13036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436099C-C496-4D48-A8F6-5383287CE806}"/>
              </a:ext>
            </a:extLst>
          </p:cNvPr>
          <p:cNvGrpSpPr/>
          <p:nvPr/>
        </p:nvGrpSpPr>
        <p:grpSpPr>
          <a:xfrm>
            <a:off x="340204" y="3892707"/>
            <a:ext cx="1754909" cy="1736438"/>
            <a:chOff x="320470" y="3869353"/>
            <a:chExt cx="1754909" cy="1736438"/>
          </a:xfrm>
        </p:grpSpPr>
        <p:sp>
          <p:nvSpPr>
            <p:cNvPr id="4" name="Овал перо">
              <a:extLst>
                <a:ext uri="{FF2B5EF4-FFF2-40B4-BE49-F238E27FC236}">
                  <a16:creationId xmlns:a16="http://schemas.microsoft.com/office/drawing/2014/main" id="{406C15FB-F3CA-42FB-B927-9FD0C9D41E83}"/>
                </a:ext>
              </a:extLst>
            </p:cNvPr>
            <p:cNvSpPr/>
            <p:nvPr/>
          </p:nvSpPr>
          <p:spPr>
            <a:xfrm>
              <a:off x="320470" y="3869353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1" name="перо">
              <a:extLst>
                <a:ext uri="{FF2B5EF4-FFF2-40B4-BE49-F238E27FC236}">
                  <a16:creationId xmlns:a16="http://schemas.microsoft.com/office/drawing/2014/main" id="{0CCA485F-487C-4098-B809-2189B24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5" y="4085723"/>
              <a:ext cx="865443" cy="13133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DC54BD1-B456-46AC-B06C-D264EF130119}"/>
              </a:ext>
            </a:extLst>
          </p:cNvPr>
          <p:cNvGrpSpPr/>
          <p:nvPr/>
        </p:nvGrpSpPr>
        <p:grpSpPr>
          <a:xfrm>
            <a:off x="7886727" y="4859135"/>
            <a:ext cx="1854104" cy="1844642"/>
            <a:chOff x="7874104" y="5022593"/>
            <a:chExt cx="1854104" cy="1844642"/>
          </a:xfrm>
        </p:grpSpPr>
        <p:sp>
          <p:nvSpPr>
            <p:cNvPr id="44" name="Овал снеж">
              <a:extLst>
                <a:ext uri="{FF2B5EF4-FFF2-40B4-BE49-F238E27FC236}">
                  <a16:creationId xmlns:a16="http://schemas.microsoft.com/office/drawing/2014/main" id="{7E445957-2EE8-4F5B-9E94-263B1B714CD3}"/>
                </a:ext>
              </a:extLst>
            </p:cNvPr>
            <p:cNvSpPr/>
            <p:nvPr/>
          </p:nvSpPr>
          <p:spPr>
            <a:xfrm>
              <a:off x="7874104" y="506746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снежинка">
              <a:extLst>
                <a:ext uri="{FF2B5EF4-FFF2-40B4-BE49-F238E27FC236}">
                  <a16:creationId xmlns:a16="http://schemas.microsoft.com/office/drawing/2014/main" id="{9495F103-BCE9-4527-8289-F6B9AC3C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66" y="5022593"/>
              <a:ext cx="1844642" cy="1844642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BC242-5A68-4002-B8A8-3004D6BF15C0}"/>
              </a:ext>
            </a:extLst>
          </p:cNvPr>
          <p:cNvGrpSpPr/>
          <p:nvPr/>
        </p:nvGrpSpPr>
        <p:grpSpPr>
          <a:xfrm>
            <a:off x="2091608" y="4908240"/>
            <a:ext cx="1754909" cy="1736438"/>
            <a:chOff x="2091608" y="4908240"/>
            <a:chExt cx="1754909" cy="173643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2C4ABF6-FB46-4450-BADC-F902B0EA4639}"/>
                </a:ext>
              </a:extLst>
            </p:cNvPr>
            <p:cNvGrpSpPr/>
            <p:nvPr/>
          </p:nvGrpSpPr>
          <p:grpSpPr>
            <a:xfrm>
              <a:off x="2091608" y="4908240"/>
              <a:ext cx="1754909" cy="1736438"/>
              <a:chOff x="2044760" y="4936532"/>
              <a:chExt cx="1754909" cy="1736438"/>
            </a:xfrm>
          </p:grpSpPr>
          <p:sp>
            <p:nvSpPr>
              <p:cNvPr id="19" name="Овал солн">
                <a:extLst>
                  <a:ext uri="{FF2B5EF4-FFF2-40B4-BE49-F238E27FC236}">
                    <a16:creationId xmlns:a16="http://schemas.microsoft.com/office/drawing/2014/main" id="{B081DD8A-DBDB-49E7-8A0E-DC500EBF5555}"/>
                  </a:ext>
                </a:extLst>
              </p:cNvPr>
              <p:cNvSpPr/>
              <p:nvPr/>
            </p:nvSpPr>
            <p:spPr>
              <a:xfrm>
                <a:off x="2044760" y="4936532"/>
                <a:ext cx="1754909" cy="1736438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pic>
            <p:nvPicPr>
              <p:cNvPr id="37" name="Солнце">
                <a:extLst>
                  <a:ext uri="{FF2B5EF4-FFF2-40B4-BE49-F238E27FC236}">
                    <a16:creationId xmlns:a16="http://schemas.microsoft.com/office/drawing/2014/main" id="{B257F80F-131F-40EC-98CF-93560D54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4017" y="5424960"/>
                <a:ext cx="1261719" cy="972144"/>
              </a:xfrm>
              <a:prstGeom prst="rect">
                <a:avLst/>
              </a:prstGeom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6815D9-297E-4A34-A82A-E9CACE33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1600">
                          <a14:foregroundMark x1="91600" y1="48056" x2="91600" y2="48056"/>
                          <a14:foregroundMark x1="67300" y1="36111" x2="60300" y2="39167"/>
                          <a14:foregroundMark x1="60300" y1="39167" x2="52600" y2="40370"/>
                          <a14:foregroundMark x1="52600" y1="40370" x2="45700" y2="36852"/>
                          <a14:foregroundMark x1="45700" y1="36852" x2="40500" y2="35926"/>
                          <a14:foregroundMark x1="16000" y1="57222" x2="37900" y2="63796"/>
                          <a14:foregroundMark x1="37900" y1="63796" x2="41100" y2="5888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20761" y="4994388"/>
              <a:ext cx="756796" cy="817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5768 0.1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5222 0.1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2643 -0.06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9896 -0.0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8125 -0.253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5859 -0.246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1927 -0.438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931 -0.425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832 -0.585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4388 -0.5854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089588-B2C0-48D0-AA89-BC7E06159EC1}"/>
</file>

<file path=customXml/itemProps2.xml><?xml version="1.0" encoding="utf-8"?>
<ds:datastoreItem xmlns:ds="http://schemas.openxmlformats.org/officeDocument/2006/customXml" ds:itemID="{8EB357DB-0E93-4F03-BB26-E966B7729FD5}"/>
</file>

<file path=customXml/itemProps3.xml><?xml version="1.0" encoding="utf-8"?>
<ds:datastoreItem xmlns:ds="http://schemas.openxmlformats.org/officeDocument/2006/customXml" ds:itemID="{07B3AF68-29A8-4036-A0BE-ACF6DD983292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2024-04-04T14:54:16Z</dcterms:created>
  <dcterms:modified xsi:type="dcterms:W3CDTF">2025-07-17T09:55:05Z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