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28"/>
  </p:normalViewPr>
  <p:slideViewPr>
    <p:cSldViewPr snapToGrid="0" showGuides="1">
      <p:cViewPr varScale="1">
        <p:scale>
          <a:sx n="74" d="100"/>
          <a:sy n="74" d="100"/>
        </p:scale>
        <p:origin x="176" y="6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0F3231-1864-62CC-A08D-FD24905902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17785A1-F297-8E11-2550-4684F7DC17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62E64DD-5098-59E0-DD49-74C7D9E6B2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25826-7BA2-FF42-ABB2-1C7E0A770550}" type="datetimeFigureOut">
              <a:rPr lang="ru-KZ" smtClean="0"/>
              <a:t>24.08.2024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548E6DD-564E-B7E8-AC00-13A8CBA2E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941F1A1-3CB9-5CD3-3D14-AEC069EAF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7E59-54A6-E94C-AE83-4A92AFCA240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68237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C4EF4D-1A0B-45A3-165B-13A1CDC69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BAC215D-9DB5-8EB0-7DA4-0F93A4BADA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BB32525-6BF4-DC98-DD33-8EDF6D394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25826-7BA2-FF42-ABB2-1C7E0A770550}" type="datetimeFigureOut">
              <a:rPr lang="ru-KZ" smtClean="0"/>
              <a:t>24.08.2024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2C84655-DFE5-03D0-9C4F-381403990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B548ADF-9234-9A77-0F28-4E67185FE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7E59-54A6-E94C-AE83-4A92AFCA240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76127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78A729C-9D0F-B617-1D71-6CB0457385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7F5E5EB-5D1B-197C-CE8C-179D537A55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89321A8-8D49-C4E4-F0EB-F4A08725A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25826-7BA2-FF42-ABB2-1C7E0A770550}" type="datetimeFigureOut">
              <a:rPr lang="ru-KZ" smtClean="0"/>
              <a:t>24.08.2024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C158A15-3A6C-8ED6-F16C-8D82EE767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83C3673-43B6-3D8B-E48B-414A2CAAA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7E59-54A6-E94C-AE83-4A92AFCA240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251811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312672-412B-FCF0-22B8-A9EF10E8B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9C14404-212C-CA2E-4842-B6A912A73D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1636463-4E13-E3EF-81ED-1895B0FD7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25826-7BA2-FF42-ABB2-1C7E0A770550}" type="datetimeFigureOut">
              <a:rPr lang="ru-KZ" smtClean="0"/>
              <a:t>24.08.2024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8CE00AD-9A0E-E818-6452-CCD0F8C56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83A5AAF-EE96-EEFF-CB6D-B0968BA8C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7E59-54A6-E94C-AE83-4A92AFCA240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381632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080CAC-E02B-EEF0-BC58-3784935F3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521C285-30AB-5837-388E-B672C7BA22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C29FB0B-33D6-B04E-0C69-728DFBB8C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25826-7BA2-FF42-ABB2-1C7E0A770550}" type="datetimeFigureOut">
              <a:rPr lang="ru-KZ" smtClean="0"/>
              <a:t>24.08.2024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6B15F0-42A7-1C3F-3459-D1C61A6FF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8DECB8E-BFEB-E458-F388-18C196DB6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7E59-54A6-E94C-AE83-4A92AFCA240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980900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C0E33F-239B-CBE9-0FEA-8F743BAB4F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D8A85A8-F213-DF68-B5D9-12E4A9B1C9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CB5B607-A484-2A21-8DDB-A5CFC6E5C2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CB6A34D-CAAF-6F00-5341-CC00E78508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25826-7BA2-FF42-ABB2-1C7E0A770550}" type="datetimeFigureOut">
              <a:rPr lang="ru-KZ" smtClean="0"/>
              <a:t>24.08.2024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AE83689-4C1E-7D10-28FA-8B9C25CF0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53EFE4B-12D3-91E2-73EF-C7580BA4E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7E59-54A6-E94C-AE83-4A92AFCA240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67505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4C142D-BD82-2EC8-50A6-74335BFEB1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00B671D-8DE3-49AD-856D-110D20E394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BD53F39-7CA9-EB01-9BB8-326EA38505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047EE4C-6B34-0500-361E-12A304677F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5EB18AC-7A44-25D1-D797-5E1B2017B5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59D3B35-5C7E-4CFA-04DB-023C0DA90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25826-7BA2-FF42-ABB2-1C7E0A770550}" type="datetimeFigureOut">
              <a:rPr lang="ru-KZ" smtClean="0"/>
              <a:t>24.08.2024</a:t>
            </a:fld>
            <a:endParaRPr lang="ru-KZ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A6EB8F1-0AE9-24B5-A4C3-253FAAF76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EF40467-D4AB-7145-3875-08770F056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7E59-54A6-E94C-AE83-4A92AFCA240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176042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63859F-F420-5415-9DFA-D5A07272E5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648B030-31AB-3D76-6344-64F171400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25826-7BA2-FF42-ABB2-1C7E0A770550}" type="datetimeFigureOut">
              <a:rPr lang="ru-KZ" smtClean="0"/>
              <a:t>24.08.2024</a:t>
            </a:fld>
            <a:endParaRPr lang="ru-K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F7D3F8F-FD22-10F4-2A46-0109DE270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80B4884-EC84-C163-4D95-251E59C7F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7E59-54A6-E94C-AE83-4A92AFCA240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372581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2959D28C-E03B-5078-D0F1-69C04F3A3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25826-7BA2-FF42-ABB2-1C7E0A770550}" type="datetimeFigureOut">
              <a:rPr lang="ru-KZ" smtClean="0"/>
              <a:t>24.08.2024</a:t>
            </a:fld>
            <a:endParaRPr lang="ru-K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A9A9B24-8BFD-A355-A496-ECF9233A9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290A75A-2417-3D69-778B-181C9FB9D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7E59-54A6-E94C-AE83-4A92AFCA240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119276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280077-4C9C-4C5A-8C7F-A5A6ACD784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C44D56E-2D24-A0C0-15A5-213C8E3DFB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2D833EA-AD8F-60C0-9C6A-83CFE12290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D36D234-057B-E7B8-B81D-F9C8576A3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25826-7BA2-FF42-ABB2-1C7E0A770550}" type="datetimeFigureOut">
              <a:rPr lang="ru-KZ" smtClean="0"/>
              <a:t>24.08.2024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CF7F5EA-03A1-D2B1-724E-B68609F34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012F57B-1582-B622-1E15-438E0C5AE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7E59-54A6-E94C-AE83-4A92AFCA240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496471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75F654-81A6-C360-FF03-B11C4DE071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61C1BC7-B063-1E7C-1F94-F2D48768C0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6FDC7DC-B05A-0AA5-467C-129D3A4DF9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0E35B8A-B414-4193-CA33-C3760FED4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25826-7BA2-FF42-ABB2-1C7E0A770550}" type="datetimeFigureOut">
              <a:rPr lang="ru-KZ" smtClean="0"/>
              <a:t>24.08.2024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2C60B78-2E23-C00F-0FAA-EAC4A8839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59620F8-FCB2-395B-87AD-D45507607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7E59-54A6-E94C-AE83-4A92AFCA240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916520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EAB135-236A-40B0-01BE-336341988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FAB76B3-2BA0-FBC0-7218-5517905A7D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61D33CF-5214-40DF-F51E-78EBFC4F5B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325826-7BA2-FF42-ABB2-1C7E0A770550}" type="datetimeFigureOut">
              <a:rPr lang="ru-KZ" smtClean="0"/>
              <a:t>24.08.2024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3ACF4BD-9A7A-2741-ABEB-4642EA1660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7E70588-85F2-F4A9-3877-8F458ACA42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64F7E59-54A6-E94C-AE83-4A92AFCA240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206655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a5Xor5lS8yo?start=12&amp;feature=oemb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Мультимедиа в Интернете 3" descr="Танец Акул | Пойте с Акулёнком | Пинкфонг Песни для Детей">
            <a:hlinkClick r:id="" action="ppaction://media"/>
            <a:extLst>
              <a:ext uri="{FF2B5EF4-FFF2-40B4-BE49-F238E27FC236}">
                <a16:creationId xmlns:a16="http://schemas.microsoft.com/office/drawing/2014/main" id="{271A61AC-BCDE-D5B2-BD68-6DF30CF41740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-15240"/>
            <a:ext cx="12192000" cy="6873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271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Широкоэкранный</PresentationFormat>
  <Paragraphs>0</Paragraphs>
  <Slides>1</Slides>
  <Notes>0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Лия Добровольская</dc:creator>
  <cp:lastModifiedBy>Лия Добровольская</cp:lastModifiedBy>
  <cp:revision>1</cp:revision>
  <dcterms:created xsi:type="dcterms:W3CDTF">2024-08-24T11:56:44Z</dcterms:created>
  <dcterms:modified xsi:type="dcterms:W3CDTF">2024-08-24T11:57:45Z</dcterms:modified>
</cp:coreProperties>
</file>