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2715" y="3524885"/>
            <a:ext cx="3074670" cy="3074670"/>
          </a:xfrm>
          <a:prstGeom prst="rect">
            <a:avLst/>
          </a:prstGeom>
        </p:spPr>
      </p:pic>
      <p:pic>
        <p:nvPicPr>
          <p:cNvPr id="3" name="Picture 2" descr="Govorika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635" y="2969895"/>
            <a:ext cx="3128010" cy="312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