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4" y="4449457"/>
            <a:ext cx="2401319" cy="2401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