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9128" y="2914923"/>
            <a:ext cx="3104741" cy="3104741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