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65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7" y="3940"/>
            <a:ext cx="12179143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694" y="681560"/>
            <a:ext cx="1164815" cy="11648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112" y="2577863"/>
            <a:ext cx="1114024" cy="9104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518" y="482336"/>
            <a:ext cx="1454830" cy="14548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8971" y="2336014"/>
            <a:ext cx="1265436" cy="12654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8971" y="565400"/>
            <a:ext cx="1344640" cy="13446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968" y="4189806"/>
            <a:ext cx="1117201" cy="11172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3509" y="2577863"/>
            <a:ext cx="1090353" cy="1090353"/>
          </a:xfrm>
          <a:prstGeom prst="rect">
            <a:avLst/>
          </a:prstGeom>
        </p:spPr>
      </p:pic>
      <p:sp>
        <p:nvSpPr>
          <p:cNvPr id="28" name="Блок-схема: узел 27"/>
          <p:cNvSpPr/>
          <p:nvPr/>
        </p:nvSpPr>
        <p:spPr>
          <a:xfrm>
            <a:off x="4514863" y="433271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4404710" y="2325206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9325571" y="466150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ПР</a:t>
            </a:r>
            <a:r>
              <a:rPr lang="ru-RU" sz="3600" dirty="0">
                <a:solidFill>
                  <a:schemeClr val="tx1"/>
                </a:solidFill>
              </a:rPr>
              <a:t>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6950206" y="2375774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9212827" y="2375774"/>
            <a:ext cx="177208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ПРЫ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6854745" y="4189806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КРЭ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6978639" y="464026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5348" y="4127436"/>
            <a:ext cx="1265437" cy="1241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7809" y="3870241"/>
            <a:ext cx="1596205" cy="1609235"/>
          </a:xfrm>
          <a:prstGeom prst="rect">
            <a:avLst/>
          </a:prstGeom>
        </p:spPr>
      </p:pic>
      <p:sp>
        <p:nvSpPr>
          <p:cNvPr id="11" name="Блок-схема: узел 10"/>
          <p:cNvSpPr/>
          <p:nvPr/>
        </p:nvSpPr>
        <p:spPr>
          <a:xfrm>
            <a:off x="4373052" y="4187017"/>
            <a:ext cx="1610084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БРЭ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9286767" y="4281874"/>
            <a:ext cx="1654438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ПРЭ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5723" y="4762949"/>
            <a:ext cx="2216107" cy="2216107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63830" y="1801495"/>
            <a:ext cx="4033520" cy="403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CE8A853-3C67-4985-88EE-2A47BD8ED48E}"/>
</file>

<file path=customXml/itemProps2.xml><?xml version="1.0" encoding="utf-8"?>
<ds:datastoreItem xmlns:ds="http://schemas.openxmlformats.org/officeDocument/2006/customXml" ds:itemID="{A786A901-DDB2-4343-B034-EAD24778C12D}"/>
</file>

<file path=customXml/itemProps3.xml><?xml version="1.0" encoding="utf-8"?>
<ds:datastoreItem xmlns:ds="http://schemas.openxmlformats.org/officeDocument/2006/customXml" ds:itemID="{FD1B946A-E2CB-4AC7-8500-7105A9035F9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yanag</cp:lastModifiedBy>
  <cp:revision>38</cp:revision>
  <dcterms:created xsi:type="dcterms:W3CDTF">2024-07-16T12:37:56Z</dcterms:created>
  <dcterms:modified xsi:type="dcterms:W3CDTF">2024-07-16T12:38:32Z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F4C8E9BF14F6418DB3696A18A36B5BBB_12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