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1.xml"/><Relationship Id="rId20" Type="http://schemas.openxmlformats.org/officeDocument/2006/relationships/audio" Target="../media/audio2.wav"/><Relationship Id="rId2" Type="http://schemas.openxmlformats.org/officeDocument/2006/relationships/image" Target="../media/image2.png"/><Relationship Id="rId19" Type="http://schemas.openxmlformats.org/officeDocument/2006/relationships/audio" Target="../media/audio1.wav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0" y="16677"/>
            <a:ext cx="1225591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850" y="2201545"/>
            <a:ext cx="3792855" cy="3875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45" y="16677"/>
            <a:ext cx="1174955" cy="1092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A47D486-16FB-4A52-9D21-27F344386F11}"/>
</file>

<file path=customXml/itemProps2.xml><?xml version="1.0" encoding="utf-8"?>
<ds:datastoreItem xmlns:ds="http://schemas.openxmlformats.org/officeDocument/2006/customXml" ds:itemID="{BD6C745B-8073-481C-8C63-AA2999231D60}"/>
</file>

<file path=customXml/itemProps3.xml><?xml version="1.0" encoding="utf-8"?>
<ds:datastoreItem xmlns:ds="http://schemas.openxmlformats.org/officeDocument/2006/customXml" ds:itemID="{6382CBD9-ABC9-476F-A782-559A67B977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yanag</cp:lastModifiedBy>
  <cp:revision>22</cp:revision>
  <dcterms:created xsi:type="dcterms:W3CDTF">2024-04-15T16:59:00Z</dcterms:created>
  <dcterms:modified xsi:type="dcterms:W3CDTF">2024-07-16T12:32:53Z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